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7"/>
  </p:notesMasterIdLst>
  <p:sldIdLst>
    <p:sldId id="256" r:id="rId2"/>
    <p:sldId id="258" r:id="rId3"/>
    <p:sldId id="260" r:id="rId4"/>
    <p:sldId id="312" r:id="rId5"/>
    <p:sldId id="314" r:id="rId6"/>
    <p:sldId id="316" r:id="rId7"/>
    <p:sldId id="315" r:id="rId8"/>
    <p:sldId id="317" r:id="rId9"/>
    <p:sldId id="311" r:id="rId10"/>
    <p:sldId id="266" r:id="rId11"/>
    <p:sldId id="279" r:id="rId12"/>
    <p:sldId id="285" r:id="rId13"/>
    <p:sldId id="274" r:id="rId14"/>
    <p:sldId id="313" r:id="rId15"/>
    <p:sldId id="276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AC80455-6594-4275-9D8A-3805A4A97BD9}">
  <a:tblStyle styleId="{7AC80455-6594-4275-9D8A-3805A4A97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150" d="100"/>
          <a:sy n="150" d="100"/>
        </p:scale>
        <p:origin x="-420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86527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d7e9e01bb3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d7e9e01bb3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d953a0dbdd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d953a0dbdd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dcc589ca3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dcc589ca3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d953a0dbdd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d953a0dbdd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d953a0dbdd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d953a0dbdd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4"/>
          <p:cNvSpPr txBox="1">
            <a:spLocks noGrp="1"/>
          </p:cNvSpPr>
          <p:nvPr>
            <p:ph type="title" idx="2"/>
          </p:nvPr>
        </p:nvSpPr>
        <p:spPr>
          <a:xfrm>
            <a:off x="1055550" y="3275500"/>
            <a:ext cx="1909500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7" name="Google Shape;337;p24"/>
          <p:cNvSpPr txBox="1">
            <a:spLocks noGrp="1"/>
          </p:cNvSpPr>
          <p:nvPr>
            <p:ph type="subTitle" idx="1"/>
          </p:nvPr>
        </p:nvSpPr>
        <p:spPr>
          <a:xfrm>
            <a:off x="937700" y="3568805"/>
            <a:ext cx="21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4"/>
          <p:cNvSpPr txBox="1">
            <a:spLocks noGrp="1"/>
          </p:cNvSpPr>
          <p:nvPr>
            <p:ph type="title" idx="3"/>
          </p:nvPr>
        </p:nvSpPr>
        <p:spPr>
          <a:xfrm>
            <a:off x="3617306" y="1801975"/>
            <a:ext cx="1909500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9" name="Google Shape;339;p24"/>
          <p:cNvSpPr txBox="1">
            <a:spLocks noGrp="1"/>
          </p:cNvSpPr>
          <p:nvPr>
            <p:ph type="subTitle" idx="4"/>
          </p:nvPr>
        </p:nvSpPr>
        <p:spPr>
          <a:xfrm>
            <a:off x="3484425" y="2101056"/>
            <a:ext cx="21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 txBox="1">
            <a:spLocks noGrp="1"/>
          </p:cNvSpPr>
          <p:nvPr>
            <p:ph type="title" idx="5"/>
          </p:nvPr>
        </p:nvSpPr>
        <p:spPr>
          <a:xfrm>
            <a:off x="6179093" y="3275500"/>
            <a:ext cx="1909500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subTitle" idx="6"/>
          </p:nvPr>
        </p:nvSpPr>
        <p:spPr>
          <a:xfrm>
            <a:off x="6031150" y="3568805"/>
            <a:ext cx="21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44" name="Google Shape;344;p2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24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348" name="Google Shape;348;p2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 idx="2"/>
          </p:nvPr>
        </p:nvSpPr>
        <p:spPr>
          <a:xfrm>
            <a:off x="103057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27"/>
          <p:cNvSpPr txBox="1">
            <a:spLocks noGrp="1"/>
          </p:cNvSpPr>
          <p:nvPr>
            <p:ph type="subTitle" idx="1"/>
          </p:nvPr>
        </p:nvSpPr>
        <p:spPr>
          <a:xfrm>
            <a:off x="1030575" y="23386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title" idx="3"/>
          </p:nvPr>
        </p:nvSpPr>
        <p:spPr>
          <a:xfrm>
            <a:off x="374022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4"/>
          </p:nvPr>
        </p:nvSpPr>
        <p:spPr>
          <a:xfrm>
            <a:off x="3740225" y="23386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7"/>
          <p:cNvSpPr txBox="1">
            <a:spLocks noGrp="1"/>
          </p:cNvSpPr>
          <p:nvPr>
            <p:ph type="title" idx="5"/>
          </p:nvPr>
        </p:nvSpPr>
        <p:spPr>
          <a:xfrm>
            <a:off x="103057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27"/>
          <p:cNvSpPr txBox="1">
            <a:spLocks noGrp="1"/>
          </p:cNvSpPr>
          <p:nvPr>
            <p:ph type="subTitle" idx="6"/>
          </p:nvPr>
        </p:nvSpPr>
        <p:spPr>
          <a:xfrm>
            <a:off x="1030575" y="37791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7"/>
          <p:cNvSpPr txBox="1">
            <a:spLocks noGrp="1"/>
          </p:cNvSpPr>
          <p:nvPr>
            <p:ph type="title" idx="7"/>
          </p:nvPr>
        </p:nvSpPr>
        <p:spPr>
          <a:xfrm>
            <a:off x="374022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9" name="Google Shape;399;p27"/>
          <p:cNvSpPr txBox="1">
            <a:spLocks noGrp="1"/>
          </p:cNvSpPr>
          <p:nvPr>
            <p:ph type="subTitle" idx="8"/>
          </p:nvPr>
        </p:nvSpPr>
        <p:spPr>
          <a:xfrm>
            <a:off x="3740225" y="37791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7"/>
          <p:cNvSpPr txBox="1">
            <a:spLocks noGrp="1"/>
          </p:cNvSpPr>
          <p:nvPr>
            <p:ph type="title" idx="9"/>
          </p:nvPr>
        </p:nvSpPr>
        <p:spPr>
          <a:xfrm>
            <a:off x="644987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1" name="Google Shape;401;p27"/>
          <p:cNvSpPr txBox="1">
            <a:spLocks noGrp="1"/>
          </p:cNvSpPr>
          <p:nvPr>
            <p:ph type="subTitle" idx="13"/>
          </p:nvPr>
        </p:nvSpPr>
        <p:spPr>
          <a:xfrm>
            <a:off x="6449875" y="23386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7"/>
          <p:cNvSpPr txBox="1">
            <a:spLocks noGrp="1"/>
          </p:cNvSpPr>
          <p:nvPr>
            <p:ph type="title" idx="14"/>
          </p:nvPr>
        </p:nvSpPr>
        <p:spPr>
          <a:xfrm>
            <a:off x="645842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subTitle" idx="15"/>
          </p:nvPr>
        </p:nvSpPr>
        <p:spPr>
          <a:xfrm>
            <a:off x="6458425" y="37791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2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06" name="Google Shape;406;p2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7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10" name="Google Shape;410;p2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27" name="Google Shape;527;p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31" name="Google Shape;531;p3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3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39" name="Google Shape;539;p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6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43" name="Google Shape;543;p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7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7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551" name="Google Shape;551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7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7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556" name="Google Shape;556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62" name="Google Shape;562;p3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68" name="Google Shape;568;p3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title" idx="2"/>
          </p:nvPr>
        </p:nvSpPr>
        <p:spPr>
          <a:xfrm>
            <a:off x="1227350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subTitle" idx="1"/>
          </p:nvPr>
        </p:nvSpPr>
        <p:spPr>
          <a:xfrm>
            <a:off x="937700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title" idx="3"/>
          </p:nvPr>
        </p:nvSpPr>
        <p:spPr>
          <a:xfrm>
            <a:off x="3774099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23"/>
          <p:cNvSpPr txBox="1">
            <a:spLocks noGrp="1"/>
          </p:cNvSpPr>
          <p:nvPr>
            <p:ph type="subTitle" idx="4"/>
          </p:nvPr>
        </p:nvSpPr>
        <p:spPr>
          <a:xfrm>
            <a:off x="3484421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title" idx="5"/>
          </p:nvPr>
        </p:nvSpPr>
        <p:spPr>
          <a:xfrm>
            <a:off x="6320804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23"/>
          <p:cNvSpPr txBox="1">
            <a:spLocks noGrp="1"/>
          </p:cNvSpPr>
          <p:nvPr>
            <p:ph type="subTitle" idx="6"/>
          </p:nvPr>
        </p:nvSpPr>
        <p:spPr>
          <a:xfrm>
            <a:off x="6031149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25" name="Google Shape;325;p2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29" name="Google Shape;329;p2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1854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720000" y="3469654"/>
            <a:ext cx="40311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48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5" name="Google Shape;75;p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9" name="Google Shape;79;p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22" name="Google Shape;122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127" name="Google Shape;127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31" name="Google Shape;131;p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6" hasCustomPrompt="1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7" hasCustomPrompt="1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18" hasCustomPrompt="1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9" hasCustomPrompt="1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0" hasCustomPrompt="1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21" hasCustomPrompt="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5277495" y="3445970"/>
            <a:ext cx="2994600" cy="2541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12" name="Google Shape;212;p1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1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18" name="Google Shape;218;p1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title"/>
          </p:nvPr>
        </p:nvSpPr>
        <p:spPr>
          <a:xfrm>
            <a:off x="4368900" y="1893300"/>
            <a:ext cx="40539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2" hasCustomPrompt="1"/>
          </p:nvPr>
        </p:nvSpPr>
        <p:spPr>
          <a:xfrm>
            <a:off x="6945300" y="1101725"/>
            <a:ext cx="1477500" cy="4863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"/>
          </p:nvPr>
        </p:nvSpPr>
        <p:spPr>
          <a:xfrm>
            <a:off x="4368900" y="3441973"/>
            <a:ext cx="40539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1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28" name="Google Shape;228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6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6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33" name="Google Shape;233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5194800" y="1559725"/>
            <a:ext cx="32280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subTitle" idx="1"/>
          </p:nvPr>
        </p:nvSpPr>
        <p:spPr>
          <a:xfrm>
            <a:off x="5194950" y="2669100"/>
            <a:ext cx="322800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1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70" name="Google Shape;270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1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75" name="Google Shape;275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32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22800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84" name="Google Shape;284;p2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0"/>
          <p:cNvGrpSpPr/>
          <p:nvPr/>
        </p:nvGrpSpPr>
        <p:grpSpPr>
          <a:xfrm flipH="1">
            <a:off x="720011" y="4539099"/>
            <a:ext cx="825589" cy="93999"/>
            <a:chOff x="5718423" y="809024"/>
            <a:chExt cx="830071" cy="94500"/>
          </a:xfrm>
        </p:grpSpPr>
        <p:sp>
          <p:nvSpPr>
            <p:cNvPr id="288" name="Google Shape;288;p2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"/>
          </p:nvPr>
        </p:nvSpPr>
        <p:spPr>
          <a:xfrm>
            <a:off x="6240302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2"/>
          </p:nvPr>
        </p:nvSpPr>
        <p:spPr>
          <a:xfrm>
            <a:off x="774689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1F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1020650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title" idx="4"/>
          </p:nvPr>
        </p:nvSpPr>
        <p:spPr>
          <a:xfrm>
            <a:off x="6470401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01" name="Google Shape;301;p2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21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305" name="Google Shape;305;p2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2D6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9" r:id="rId4"/>
    <p:sldLayoutId id="2147483661" r:id="rId5"/>
    <p:sldLayoutId id="2147483662" r:id="rId6"/>
    <p:sldLayoutId id="2147483665" r:id="rId7"/>
    <p:sldLayoutId id="2147483666" r:id="rId8"/>
    <p:sldLayoutId id="2147483667" r:id="rId9"/>
    <p:sldLayoutId id="2147483670" r:id="rId10"/>
    <p:sldLayoutId id="2147483673" r:id="rId11"/>
    <p:sldLayoutId id="2147483681" r:id="rId12"/>
    <p:sldLayoutId id="2147483682" r:id="rId13"/>
    <p:sldLayoutId id="2147483683" r:id="rId14"/>
    <p:sldLayoutId id="2147483684" r:id="rId15"/>
    <p:sldLayoutId id="2147483687" r:id="rId16"/>
    <p:sldLayoutId id="214748368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6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/>
          <p:nvPr/>
        </p:nvSpPr>
        <p:spPr>
          <a:xfrm>
            <a:off x="4716016" y="1526642"/>
            <a:ext cx="3813000" cy="63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1"/>
          <p:cNvSpPr txBox="1">
            <a:spLocks noGrp="1"/>
          </p:cNvSpPr>
          <p:nvPr>
            <p:ph type="ctrTitle"/>
          </p:nvPr>
        </p:nvSpPr>
        <p:spPr>
          <a:xfrm>
            <a:off x="4569732" y="1764546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3000" b="0" dirty="0" smtClean="0">
                <a:solidFill>
                  <a:schemeClr val="dk1"/>
                </a:solidFill>
                <a:latin typeface="Cairo SemiBold" pitchFamily="2" charset="-78"/>
                <a:ea typeface="DejaVu Sans" pitchFamily="34" charset="0"/>
                <a:cs typeface="Cairo SemiBold" pitchFamily="2" charset="-78"/>
              </a:rPr>
              <a:t>شبكة نظم المعلومات</a:t>
            </a:r>
            <a:r>
              <a:rPr lang="ar-EG" sz="3000" b="0" dirty="0" smtClean="0">
                <a:solidFill>
                  <a:schemeClr val="dk1"/>
                </a:solidFill>
                <a:latin typeface="Cairo" pitchFamily="2" charset="-78"/>
                <a:ea typeface="DejaVu Sans" pitchFamily="34" charset="0"/>
                <a:cs typeface="Cairo" pitchFamily="2" charset="-78"/>
              </a:rPr>
              <a:t/>
            </a:r>
            <a:br>
              <a:rPr lang="ar-EG" sz="3000" b="0" dirty="0" smtClean="0">
                <a:solidFill>
                  <a:schemeClr val="dk1"/>
                </a:solidFill>
                <a:latin typeface="Cairo" pitchFamily="2" charset="-78"/>
                <a:ea typeface="DejaVu Sans" pitchFamily="34" charset="0"/>
                <a:cs typeface="Cairo" pitchFamily="2" charset="-78"/>
              </a:rPr>
            </a:br>
            <a:r>
              <a:rPr lang="ar-EG" sz="400" b="0" dirty="0" smtClean="0">
                <a:solidFill>
                  <a:schemeClr val="dk1"/>
                </a:solidFill>
                <a:latin typeface="Cairo" pitchFamily="2" charset="-78"/>
                <a:ea typeface="DejaVu Sans" pitchFamily="34" charset="0"/>
                <a:cs typeface="Cairo" pitchFamily="2" charset="-78"/>
              </a:rPr>
              <a:t/>
            </a:r>
            <a:br>
              <a:rPr lang="ar-EG" sz="400" b="0" dirty="0" smtClean="0">
                <a:solidFill>
                  <a:schemeClr val="dk1"/>
                </a:solidFill>
                <a:latin typeface="Cairo" pitchFamily="2" charset="-78"/>
                <a:ea typeface="DejaVu Sans" pitchFamily="34" charset="0"/>
                <a:cs typeface="Cairo" pitchFamily="2" charset="-78"/>
              </a:rPr>
            </a:br>
            <a:r>
              <a:rPr lang="ar-EG" sz="4000" b="0" dirty="0" smtClean="0">
                <a:solidFill>
                  <a:schemeClr val="accent6"/>
                </a:solidFill>
                <a:latin typeface="Cairo" pitchFamily="2" charset="-78"/>
                <a:ea typeface="DejaVu Sans" pitchFamily="34" charset="0"/>
                <a:cs typeface="Cairo" pitchFamily="2" charset="-78"/>
              </a:rPr>
              <a:t>وخدمات الأرشيف</a:t>
            </a:r>
            <a:br>
              <a:rPr lang="ar-EG" sz="4000" b="0" dirty="0" smtClean="0">
                <a:solidFill>
                  <a:schemeClr val="accent6"/>
                </a:solidFill>
                <a:latin typeface="Cairo" pitchFamily="2" charset="-78"/>
                <a:ea typeface="DejaVu Sans" pitchFamily="34" charset="0"/>
                <a:cs typeface="Cairo" pitchFamily="2" charset="-78"/>
              </a:rPr>
            </a:br>
            <a:r>
              <a:rPr lang="ar-EG" sz="4000" b="0" dirty="0" smtClean="0">
                <a:solidFill>
                  <a:schemeClr val="accent6"/>
                </a:solidFill>
                <a:latin typeface="Cairo" pitchFamily="2" charset="-78"/>
                <a:ea typeface="DejaVu Sans" pitchFamily="34" charset="0"/>
                <a:cs typeface="Cairo" pitchFamily="2" charset="-78"/>
              </a:rPr>
              <a:t>الإلكترونية...</a:t>
            </a:r>
            <a:endParaRPr sz="4000" b="0" dirty="0">
              <a:solidFill>
                <a:schemeClr val="accent6"/>
              </a:solidFill>
              <a:latin typeface="Cairo" pitchFamily="2" charset="-78"/>
              <a:ea typeface="DejaVu Sans" pitchFamily="34" charset="0"/>
              <a:cs typeface="Cairo" pitchFamily="2" charset="-78"/>
            </a:endParaRPr>
          </a:p>
        </p:txBody>
      </p:sp>
      <p:sp>
        <p:nvSpPr>
          <p:cNvPr id="581" name="Google Shape;581;p41"/>
          <p:cNvSpPr txBox="1">
            <a:spLocks noGrp="1"/>
          </p:cNvSpPr>
          <p:nvPr>
            <p:ph type="subTitle" idx="1"/>
          </p:nvPr>
        </p:nvSpPr>
        <p:spPr>
          <a:xfrm>
            <a:off x="4523067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200" dirty="0" smtClean="0">
                <a:latin typeface="Cairo" pitchFamily="2" charset="-78"/>
                <a:cs typeface="Cairo" pitchFamily="2" charset="-78"/>
              </a:rPr>
              <a:t>فرع نظم المعلومات – المستشفى العسكري بدمياط الجديدة</a:t>
            </a:r>
            <a:endParaRPr sz="1200" dirty="0">
              <a:latin typeface="Cairo" pitchFamily="2" charset="-78"/>
              <a:cs typeface="Cairo" pitchFamily="2" charset="-78"/>
            </a:endParaRPr>
          </a:p>
        </p:txBody>
      </p:sp>
      <p:grpSp>
        <p:nvGrpSpPr>
          <p:cNvPr id="54" name="Google Shape;587;p41" hidden="1"/>
          <p:cNvGrpSpPr/>
          <p:nvPr/>
        </p:nvGrpSpPr>
        <p:grpSpPr>
          <a:xfrm>
            <a:off x="683568" y="1457228"/>
            <a:ext cx="3384497" cy="2229043"/>
            <a:chOff x="5029270" y="1457228"/>
            <a:chExt cx="3384497" cy="2229043"/>
          </a:xfrm>
        </p:grpSpPr>
        <p:sp>
          <p:nvSpPr>
            <p:cNvPr id="55" name="Google Shape;588;p41"/>
            <p:cNvSpPr/>
            <p:nvPr/>
          </p:nvSpPr>
          <p:spPr>
            <a:xfrm>
              <a:off x="6320045" y="1469966"/>
              <a:ext cx="595034" cy="126373"/>
            </a:xfrm>
            <a:custGeom>
              <a:avLst/>
              <a:gdLst/>
              <a:ahLst/>
              <a:cxnLst/>
              <a:rect l="l" t="t" r="r" b="b"/>
              <a:pathLst>
                <a:path w="48955" h="10397" extrusionOk="0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9;p41"/>
            <p:cNvSpPr/>
            <p:nvPr/>
          </p:nvSpPr>
          <p:spPr>
            <a:xfrm>
              <a:off x="5452793" y="1926498"/>
              <a:ext cx="2708802" cy="1327284"/>
            </a:xfrm>
            <a:custGeom>
              <a:avLst/>
              <a:gdLst/>
              <a:ahLst/>
              <a:cxnLst/>
              <a:rect l="l" t="t" r="r" b="b"/>
              <a:pathLst>
                <a:path w="222860" h="109199" extrusionOk="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90;p41"/>
            <p:cNvSpPr/>
            <p:nvPr/>
          </p:nvSpPr>
          <p:spPr>
            <a:xfrm>
              <a:off x="5476434" y="1941497"/>
              <a:ext cx="2661544" cy="1297298"/>
            </a:xfrm>
            <a:custGeom>
              <a:avLst/>
              <a:gdLst/>
              <a:ahLst/>
              <a:cxnLst/>
              <a:rect l="l" t="t" r="r" b="b"/>
              <a:pathLst>
                <a:path w="218972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1;p41"/>
            <p:cNvSpPr/>
            <p:nvPr/>
          </p:nvSpPr>
          <p:spPr>
            <a:xfrm>
              <a:off x="5476434" y="1941497"/>
              <a:ext cx="1724646" cy="1297298"/>
            </a:xfrm>
            <a:custGeom>
              <a:avLst/>
              <a:gdLst/>
              <a:ahLst/>
              <a:cxnLst/>
              <a:rect l="l" t="t" r="r" b="b"/>
              <a:pathLst>
                <a:path w="141891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2;p41"/>
            <p:cNvSpPr/>
            <p:nvPr/>
          </p:nvSpPr>
          <p:spPr>
            <a:xfrm>
              <a:off x="7275637" y="2153536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93;p41"/>
            <p:cNvSpPr/>
            <p:nvPr/>
          </p:nvSpPr>
          <p:spPr>
            <a:xfrm>
              <a:off x="7748407" y="2184761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94;p41"/>
            <p:cNvSpPr/>
            <p:nvPr/>
          </p:nvSpPr>
          <p:spPr>
            <a:xfrm>
              <a:off x="7748407" y="2279690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95;p41"/>
            <p:cNvSpPr/>
            <p:nvPr/>
          </p:nvSpPr>
          <p:spPr>
            <a:xfrm>
              <a:off x="7748407" y="2374618"/>
              <a:ext cx="169097" cy="37595"/>
            </a:xfrm>
            <a:custGeom>
              <a:avLst/>
              <a:gdLst/>
              <a:ahLst/>
              <a:cxnLst/>
              <a:rect l="l" t="t" r="r" b="b"/>
              <a:pathLst>
                <a:path w="13912" h="3093" extrusionOk="0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6;p41"/>
            <p:cNvSpPr/>
            <p:nvPr/>
          </p:nvSpPr>
          <p:spPr>
            <a:xfrm>
              <a:off x="7275637" y="2514738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97;p41"/>
            <p:cNvSpPr/>
            <p:nvPr/>
          </p:nvSpPr>
          <p:spPr>
            <a:xfrm>
              <a:off x="7748407" y="2545757"/>
              <a:ext cx="292783" cy="37813"/>
            </a:xfrm>
            <a:custGeom>
              <a:avLst/>
              <a:gdLst/>
              <a:ahLst/>
              <a:cxnLst/>
              <a:rect l="l" t="t" r="r" b="b"/>
              <a:pathLst>
                <a:path w="24088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98;p41"/>
            <p:cNvSpPr/>
            <p:nvPr/>
          </p:nvSpPr>
          <p:spPr>
            <a:xfrm>
              <a:off x="7748407" y="2640673"/>
              <a:ext cx="292783" cy="37825"/>
            </a:xfrm>
            <a:custGeom>
              <a:avLst/>
              <a:gdLst/>
              <a:ahLst/>
              <a:cxnLst/>
              <a:rect l="l" t="t" r="r" b="b"/>
              <a:pathLst>
                <a:path w="24088" h="3112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99;p41"/>
            <p:cNvSpPr/>
            <p:nvPr/>
          </p:nvSpPr>
          <p:spPr>
            <a:xfrm>
              <a:off x="7748407" y="2735601"/>
              <a:ext cx="169097" cy="37813"/>
            </a:xfrm>
            <a:custGeom>
              <a:avLst/>
              <a:gdLst/>
              <a:ahLst/>
              <a:cxnLst/>
              <a:rect l="l" t="t" r="r" b="b"/>
              <a:pathLst>
                <a:path w="13912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00;p41"/>
            <p:cNvSpPr/>
            <p:nvPr/>
          </p:nvSpPr>
          <p:spPr>
            <a:xfrm>
              <a:off x="7275637" y="2875940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01;p41"/>
            <p:cNvSpPr/>
            <p:nvPr/>
          </p:nvSpPr>
          <p:spPr>
            <a:xfrm>
              <a:off x="7748407" y="2906959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02;p41"/>
            <p:cNvSpPr/>
            <p:nvPr/>
          </p:nvSpPr>
          <p:spPr>
            <a:xfrm>
              <a:off x="7748407" y="3001875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03;p41"/>
            <p:cNvSpPr/>
            <p:nvPr/>
          </p:nvSpPr>
          <p:spPr>
            <a:xfrm>
              <a:off x="7748407" y="3096803"/>
              <a:ext cx="169097" cy="37619"/>
            </a:xfrm>
            <a:custGeom>
              <a:avLst/>
              <a:gdLst/>
              <a:ahLst/>
              <a:cxnLst/>
              <a:rect l="l" t="t" r="r" b="b"/>
              <a:pathLst>
                <a:path w="13912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04;p41"/>
            <p:cNvSpPr/>
            <p:nvPr/>
          </p:nvSpPr>
          <p:spPr>
            <a:xfrm>
              <a:off x="5920835" y="3483481"/>
              <a:ext cx="99863" cy="100070"/>
            </a:xfrm>
            <a:custGeom>
              <a:avLst/>
              <a:gdLst/>
              <a:ahLst/>
              <a:cxnLst/>
              <a:rect l="l" t="t" r="r" b="b"/>
              <a:pathLst>
                <a:path w="8216" h="8233" extrusionOk="0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05;p41"/>
            <p:cNvSpPr/>
            <p:nvPr/>
          </p:nvSpPr>
          <p:spPr>
            <a:xfrm>
              <a:off x="6613861" y="1706048"/>
              <a:ext cx="1714363" cy="373126"/>
            </a:xfrm>
            <a:custGeom>
              <a:avLst/>
              <a:gdLst/>
              <a:ahLst/>
              <a:cxnLst/>
              <a:rect l="l" t="t" r="r" b="b"/>
              <a:pathLst>
                <a:path w="141045" h="30698" extrusionOk="0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06;p41"/>
            <p:cNvSpPr/>
            <p:nvPr/>
          </p:nvSpPr>
          <p:spPr>
            <a:xfrm>
              <a:off x="6617556" y="1709743"/>
              <a:ext cx="1706973" cy="365736"/>
            </a:xfrm>
            <a:custGeom>
              <a:avLst/>
              <a:gdLst/>
              <a:ahLst/>
              <a:cxnLst/>
              <a:rect l="l" t="t" r="r" b="b"/>
              <a:pathLst>
                <a:path w="140437" h="30090" extrusionOk="0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07;p41"/>
            <p:cNvSpPr/>
            <p:nvPr/>
          </p:nvSpPr>
          <p:spPr>
            <a:xfrm>
              <a:off x="6703441" y="1776095"/>
              <a:ext cx="233006" cy="233006"/>
            </a:xfrm>
            <a:custGeom>
              <a:avLst/>
              <a:gdLst/>
              <a:ahLst/>
              <a:cxnLst/>
              <a:rect l="l" t="t" r="r" b="b"/>
              <a:pathLst>
                <a:path w="19170" h="19170" extrusionOk="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08;p41"/>
            <p:cNvSpPr/>
            <p:nvPr/>
          </p:nvSpPr>
          <p:spPr>
            <a:xfrm>
              <a:off x="7036480" y="1829515"/>
              <a:ext cx="674952" cy="37619"/>
            </a:xfrm>
            <a:custGeom>
              <a:avLst/>
              <a:gdLst/>
              <a:ahLst/>
              <a:cxnLst/>
              <a:rect l="l" t="t" r="r" b="b"/>
              <a:pathLst>
                <a:path w="55530" h="3095" extrusionOk="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09;p41"/>
            <p:cNvSpPr/>
            <p:nvPr/>
          </p:nvSpPr>
          <p:spPr>
            <a:xfrm>
              <a:off x="7759285" y="1829515"/>
              <a:ext cx="477304" cy="37619"/>
            </a:xfrm>
            <a:custGeom>
              <a:avLst/>
              <a:gdLst/>
              <a:ahLst/>
              <a:cxnLst/>
              <a:rect l="l" t="t" r="r" b="b"/>
              <a:pathLst>
                <a:path w="39269" h="3095" extrusionOk="0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10;p41"/>
            <p:cNvSpPr/>
            <p:nvPr/>
          </p:nvSpPr>
          <p:spPr>
            <a:xfrm>
              <a:off x="7036480" y="1924444"/>
              <a:ext cx="265058" cy="37619"/>
            </a:xfrm>
            <a:custGeom>
              <a:avLst/>
              <a:gdLst/>
              <a:ahLst/>
              <a:cxnLst/>
              <a:rect l="l" t="t" r="r" b="b"/>
              <a:pathLst>
                <a:path w="21807" h="3095" extrusionOk="0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11;p41"/>
            <p:cNvSpPr/>
            <p:nvPr/>
          </p:nvSpPr>
          <p:spPr>
            <a:xfrm>
              <a:off x="5673267" y="1457228"/>
              <a:ext cx="459825" cy="389778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12;p41"/>
            <p:cNvSpPr/>
            <p:nvPr/>
          </p:nvSpPr>
          <p:spPr>
            <a:xfrm>
              <a:off x="5817909" y="1559948"/>
              <a:ext cx="170543" cy="138710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5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13;p41"/>
            <p:cNvSpPr/>
            <p:nvPr/>
          </p:nvSpPr>
          <p:spPr>
            <a:xfrm>
              <a:off x="5300175" y="2956587"/>
              <a:ext cx="436622" cy="284980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14;p41"/>
            <p:cNvSpPr/>
            <p:nvPr/>
          </p:nvSpPr>
          <p:spPr>
            <a:xfrm>
              <a:off x="5374951" y="3039798"/>
              <a:ext cx="287058" cy="60822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15;p41"/>
            <p:cNvSpPr/>
            <p:nvPr/>
          </p:nvSpPr>
          <p:spPr>
            <a:xfrm>
              <a:off x="7782513" y="1481684"/>
              <a:ext cx="269993" cy="269981"/>
            </a:xfrm>
            <a:custGeom>
              <a:avLst/>
              <a:gdLst/>
              <a:ahLst/>
              <a:cxnLst/>
              <a:rect l="l" t="t" r="r" b="b"/>
              <a:pathLst>
                <a:path w="22213" h="22212" extrusionOk="0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16;p41"/>
            <p:cNvSpPr/>
            <p:nvPr/>
          </p:nvSpPr>
          <p:spPr>
            <a:xfrm>
              <a:off x="7870039" y="1520494"/>
              <a:ext cx="97189" cy="96192"/>
            </a:xfrm>
            <a:custGeom>
              <a:avLst/>
              <a:gdLst/>
              <a:ahLst/>
              <a:cxnLst/>
              <a:rect l="l" t="t" r="r" b="b"/>
              <a:pathLst>
                <a:path w="7996" h="7914" extrusionOk="0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17;p41"/>
            <p:cNvSpPr/>
            <p:nvPr/>
          </p:nvSpPr>
          <p:spPr>
            <a:xfrm>
              <a:off x="7823803" y="1637592"/>
              <a:ext cx="184727" cy="105673"/>
            </a:xfrm>
            <a:custGeom>
              <a:avLst/>
              <a:gdLst/>
              <a:ahLst/>
              <a:cxnLst/>
              <a:rect l="l" t="t" r="r" b="b"/>
              <a:pathLst>
                <a:path w="15198" h="8694" extrusionOk="0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618;p41"/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98" name="Google Shape;619;p41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20;p41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" name="Google Shape;621;p41"/>
            <p:cNvSpPr/>
            <p:nvPr/>
          </p:nvSpPr>
          <p:spPr>
            <a:xfrm>
              <a:off x="8072364" y="2213821"/>
              <a:ext cx="292491" cy="2924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622;p41"/>
            <p:cNvGrpSpPr/>
            <p:nvPr/>
          </p:nvGrpSpPr>
          <p:grpSpPr>
            <a:xfrm>
              <a:off x="6387030" y="2729646"/>
              <a:ext cx="995046" cy="816206"/>
              <a:chOff x="6710430" y="2844909"/>
              <a:chExt cx="995046" cy="816206"/>
            </a:xfrm>
          </p:grpSpPr>
          <p:sp>
            <p:nvSpPr>
              <p:cNvPr id="93" name="Google Shape;627;p41"/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23;p41"/>
              <p:cNvSpPr/>
              <p:nvPr/>
            </p:nvSpPr>
            <p:spPr>
              <a:xfrm>
                <a:off x="6710430" y="2844909"/>
                <a:ext cx="995046" cy="655225"/>
              </a:xfrm>
              <a:custGeom>
                <a:avLst/>
                <a:gdLst/>
                <a:ahLst/>
                <a:cxnLst/>
                <a:rect l="l" t="t" r="r" b="b"/>
                <a:pathLst>
                  <a:path w="81865" h="53907" extrusionOk="0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24;p41"/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47719" extrusionOk="0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25;p41"/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26;p41"/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628;p41"/>
            <p:cNvSpPr/>
            <p:nvPr/>
          </p:nvSpPr>
          <p:spPr>
            <a:xfrm>
              <a:off x="6878913" y="3637361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29;p41"/>
            <p:cNvSpPr/>
            <p:nvPr/>
          </p:nvSpPr>
          <p:spPr>
            <a:xfrm>
              <a:off x="8364857" y="248429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30;p41"/>
            <p:cNvSpPr/>
            <p:nvPr/>
          </p:nvSpPr>
          <p:spPr>
            <a:xfrm>
              <a:off x="7170539" y="147307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1;p41"/>
            <p:cNvSpPr/>
            <p:nvPr/>
          </p:nvSpPr>
          <p:spPr>
            <a:xfrm>
              <a:off x="5226503" y="2396433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32;p41"/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7" name="Picture 3" descr="D:\django-HIS\apps\static\assets\images\logoHQ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39016"/>
            <a:ext cx="3227944" cy="306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1"/>
          <p:cNvSpPr txBox="1">
            <a:spLocks noGrp="1"/>
          </p:cNvSpPr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ar-EG" sz="3100" b="0" dirty="0">
                <a:latin typeface="Cairo SemiBold" pitchFamily="2" charset="-78"/>
                <a:cs typeface="Cairo SemiBold" pitchFamily="2" charset="-78"/>
              </a:rPr>
              <a:t>منظومة المشتريات</a:t>
            </a:r>
            <a:endParaRPr sz="3100" b="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846" name="Google Shape;846;p51"/>
          <p:cNvSpPr txBox="1">
            <a:spLocks noGrp="1"/>
          </p:cNvSpPr>
          <p:nvPr>
            <p:ph type="subTitle" idx="1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تقدم المنظومة خدمات دورة العمل خاصة بالفواتير داخل المستشفى لتنظيم وإدارة التصديقات على كل فاتورة ومراقبة التسعير وصرف الفواتير للجهات الخارجية وأرشفتها.</a:t>
            </a:r>
            <a:endParaRPr dirty="0">
              <a:latin typeface="Cairo Medium" pitchFamily="2" charset="-78"/>
              <a:cs typeface="Cairo Medium" pitchFamily="2" charset="-78"/>
            </a:endParaRPr>
          </a:p>
        </p:txBody>
      </p:sp>
      <p:sp>
        <p:nvSpPr>
          <p:cNvPr id="848" name="Google Shape;848;p51"/>
          <p:cNvSpPr/>
          <p:nvPr/>
        </p:nvSpPr>
        <p:spPr>
          <a:xfrm>
            <a:off x="1883717" y="3683356"/>
            <a:ext cx="572738" cy="572738"/>
          </a:xfrm>
          <a:custGeom>
            <a:avLst/>
            <a:gdLst/>
            <a:ahLst/>
            <a:cxnLst/>
            <a:rect l="l" t="t" r="r" b="b"/>
            <a:pathLst>
              <a:path w="53179" h="53179" extrusionOk="0">
                <a:moveTo>
                  <a:pt x="26589" y="0"/>
                </a:moveTo>
                <a:cubicBezTo>
                  <a:pt x="11935" y="0"/>
                  <a:pt x="0" y="11934"/>
                  <a:pt x="0" y="26589"/>
                </a:cubicBezTo>
                <a:cubicBezTo>
                  <a:pt x="0" y="41243"/>
                  <a:pt x="11935" y="53178"/>
                  <a:pt x="26589" y="53178"/>
                </a:cubicBezTo>
                <a:cubicBezTo>
                  <a:pt x="41260" y="53178"/>
                  <a:pt x="53178" y="41243"/>
                  <a:pt x="53178" y="26589"/>
                </a:cubicBezTo>
                <a:cubicBezTo>
                  <a:pt x="53178" y="11934"/>
                  <a:pt x="41260" y="0"/>
                  <a:pt x="265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1"/>
          <p:cNvSpPr/>
          <p:nvPr/>
        </p:nvSpPr>
        <p:spPr>
          <a:xfrm>
            <a:off x="1396417" y="1521287"/>
            <a:ext cx="3099056" cy="1997739"/>
          </a:xfrm>
          <a:custGeom>
            <a:avLst/>
            <a:gdLst/>
            <a:ahLst/>
            <a:cxnLst/>
            <a:rect l="l" t="t" r="r" b="b"/>
            <a:pathLst>
              <a:path w="208165" h="134189" extrusionOk="0">
                <a:moveTo>
                  <a:pt x="4416" y="1"/>
                </a:moveTo>
                <a:cubicBezTo>
                  <a:pt x="1982" y="1"/>
                  <a:pt x="1" y="1964"/>
                  <a:pt x="1" y="4399"/>
                </a:cubicBezTo>
                <a:lnTo>
                  <a:pt x="1" y="129790"/>
                </a:lnTo>
                <a:cubicBezTo>
                  <a:pt x="1" y="132224"/>
                  <a:pt x="1982" y="134188"/>
                  <a:pt x="4416" y="134188"/>
                </a:cubicBezTo>
                <a:lnTo>
                  <a:pt x="203766" y="134188"/>
                </a:lnTo>
                <a:cubicBezTo>
                  <a:pt x="206200" y="134188"/>
                  <a:pt x="208164" y="132224"/>
                  <a:pt x="208164" y="129790"/>
                </a:cubicBezTo>
                <a:lnTo>
                  <a:pt x="208164" y="4399"/>
                </a:lnTo>
                <a:cubicBezTo>
                  <a:pt x="208164" y="1964"/>
                  <a:pt x="206200" y="1"/>
                  <a:pt x="2037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1"/>
          <p:cNvSpPr/>
          <p:nvPr/>
        </p:nvSpPr>
        <p:spPr>
          <a:xfrm>
            <a:off x="775177" y="1606057"/>
            <a:ext cx="412845" cy="137159"/>
          </a:xfrm>
          <a:custGeom>
            <a:avLst/>
            <a:gdLst/>
            <a:ahLst/>
            <a:cxnLst/>
            <a:rect l="l" t="t" r="r" b="b"/>
            <a:pathLst>
              <a:path w="27731" h="9213" extrusionOk="0">
                <a:moveTo>
                  <a:pt x="17852" y="0"/>
                </a:moveTo>
                <a:cubicBezTo>
                  <a:pt x="15721" y="0"/>
                  <a:pt x="13587" y="678"/>
                  <a:pt x="12086" y="1877"/>
                </a:cubicBezTo>
                <a:cubicBezTo>
                  <a:pt x="10727" y="2951"/>
                  <a:pt x="9367" y="4764"/>
                  <a:pt x="8880" y="6644"/>
                </a:cubicBezTo>
                <a:cubicBezTo>
                  <a:pt x="7885" y="5842"/>
                  <a:pt x="6591" y="5407"/>
                  <a:pt x="5303" y="5407"/>
                </a:cubicBezTo>
                <a:cubicBezTo>
                  <a:pt x="4787" y="5407"/>
                  <a:pt x="4272" y="5477"/>
                  <a:pt x="3778" y="5621"/>
                </a:cubicBezTo>
                <a:cubicBezTo>
                  <a:pt x="2048" y="6124"/>
                  <a:pt x="588" y="7501"/>
                  <a:pt x="0" y="9213"/>
                </a:cubicBezTo>
                <a:lnTo>
                  <a:pt x="27730" y="9112"/>
                </a:lnTo>
                <a:cubicBezTo>
                  <a:pt x="27244" y="5688"/>
                  <a:pt x="25213" y="2884"/>
                  <a:pt x="22225" y="1122"/>
                </a:cubicBezTo>
                <a:cubicBezTo>
                  <a:pt x="20929" y="354"/>
                  <a:pt x="19391" y="0"/>
                  <a:pt x="178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51"/>
          <p:cNvSpPr/>
          <p:nvPr/>
        </p:nvSpPr>
        <p:spPr>
          <a:xfrm>
            <a:off x="956864" y="1610434"/>
            <a:ext cx="214663" cy="117835"/>
          </a:xfrm>
          <a:custGeom>
            <a:avLst/>
            <a:gdLst/>
            <a:ahLst/>
            <a:cxnLst/>
            <a:rect l="l" t="t" r="r" b="b"/>
            <a:pathLst>
              <a:path w="14419" h="7915" extrusionOk="0">
                <a:moveTo>
                  <a:pt x="5350" y="1"/>
                </a:moveTo>
                <a:cubicBezTo>
                  <a:pt x="4889" y="1"/>
                  <a:pt x="4425" y="35"/>
                  <a:pt x="3962" y="106"/>
                </a:cubicBezTo>
                <a:cubicBezTo>
                  <a:pt x="2836" y="291"/>
                  <a:pt x="1728" y="761"/>
                  <a:pt x="990" y="1634"/>
                </a:cubicBezTo>
                <a:cubicBezTo>
                  <a:pt x="269" y="2507"/>
                  <a:pt x="0" y="3816"/>
                  <a:pt x="553" y="4806"/>
                </a:cubicBezTo>
                <a:cubicBezTo>
                  <a:pt x="990" y="5611"/>
                  <a:pt x="1847" y="6081"/>
                  <a:pt x="2686" y="6451"/>
                </a:cubicBezTo>
                <a:cubicBezTo>
                  <a:pt x="4897" y="7410"/>
                  <a:pt x="7319" y="7915"/>
                  <a:pt x="9743" y="7915"/>
                </a:cubicBezTo>
                <a:cubicBezTo>
                  <a:pt x="10374" y="7915"/>
                  <a:pt x="11005" y="7880"/>
                  <a:pt x="11632" y="7811"/>
                </a:cubicBezTo>
                <a:cubicBezTo>
                  <a:pt x="12153" y="7744"/>
                  <a:pt x="12690" y="7659"/>
                  <a:pt x="13160" y="7424"/>
                </a:cubicBezTo>
                <a:cubicBezTo>
                  <a:pt x="13646" y="7207"/>
                  <a:pt x="14067" y="6804"/>
                  <a:pt x="14201" y="6300"/>
                </a:cubicBezTo>
                <a:cubicBezTo>
                  <a:pt x="14419" y="5511"/>
                  <a:pt x="13982" y="4705"/>
                  <a:pt x="13479" y="4085"/>
                </a:cubicBezTo>
                <a:cubicBezTo>
                  <a:pt x="11532" y="1596"/>
                  <a:pt x="8499" y="1"/>
                  <a:pt x="53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1"/>
          <p:cNvSpPr/>
          <p:nvPr/>
        </p:nvSpPr>
        <p:spPr>
          <a:xfrm>
            <a:off x="813661" y="1689516"/>
            <a:ext cx="66741" cy="38574"/>
          </a:xfrm>
          <a:custGeom>
            <a:avLst/>
            <a:gdLst/>
            <a:ahLst/>
            <a:cxnLst/>
            <a:rect l="l" t="t" r="r" b="b"/>
            <a:pathLst>
              <a:path w="4483" h="2591" extrusionOk="0">
                <a:moveTo>
                  <a:pt x="2237" y="1"/>
                </a:moveTo>
                <a:cubicBezTo>
                  <a:pt x="1529" y="1"/>
                  <a:pt x="520" y="85"/>
                  <a:pt x="219" y="518"/>
                </a:cubicBezTo>
                <a:cubicBezTo>
                  <a:pt x="0" y="854"/>
                  <a:pt x="17" y="1307"/>
                  <a:pt x="219" y="1660"/>
                </a:cubicBezTo>
                <a:cubicBezTo>
                  <a:pt x="420" y="2012"/>
                  <a:pt x="772" y="2247"/>
                  <a:pt x="1159" y="2381"/>
                </a:cubicBezTo>
                <a:cubicBezTo>
                  <a:pt x="1528" y="2533"/>
                  <a:pt x="1931" y="2566"/>
                  <a:pt x="2334" y="2582"/>
                </a:cubicBezTo>
                <a:cubicBezTo>
                  <a:pt x="2441" y="2587"/>
                  <a:pt x="2549" y="2591"/>
                  <a:pt x="2658" y="2591"/>
                </a:cubicBezTo>
                <a:cubicBezTo>
                  <a:pt x="2940" y="2591"/>
                  <a:pt x="3225" y="2567"/>
                  <a:pt x="3492" y="2482"/>
                </a:cubicBezTo>
                <a:cubicBezTo>
                  <a:pt x="3861" y="2365"/>
                  <a:pt x="4197" y="2112"/>
                  <a:pt x="4331" y="1743"/>
                </a:cubicBezTo>
                <a:cubicBezTo>
                  <a:pt x="4483" y="1324"/>
                  <a:pt x="4315" y="820"/>
                  <a:pt x="3979" y="501"/>
                </a:cubicBezTo>
                <a:cubicBezTo>
                  <a:pt x="3659" y="183"/>
                  <a:pt x="3189" y="48"/>
                  <a:pt x="2737" y="15"/>
                </a:cubicBezTo>
                <a:cubicBezTo>
                  <a:pt x="2608" y="7"/>
                  <a:pt x="2434" y="1"/>
                  <a:pt x="22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1"/>
          <p:cNvSpPr/>
          <p:nvPr/>
        </p:nvSpPr>
        <p:spPr>
          <a:xfrm>
            <a:off x="1553868" y="1593507"/>
            <a:ext cx="48250" cy="48489"/>
          </a:xfrm>
          <a:custGeom>
            <a:avLst/>
            <a:gdLst/>
            <a:ahLst/>
            <a:cxnLst/>
            <a:rect l="l" t="t" r="r" b="b"/>
            <a:pathLst>
              <a:path w="3241" h="3257" extrusionOk="0">
                <a:moveTo>
                  <a:pt x="1612" y="0"/>
                </a:moveTo>
                <a:cubicBezTo>
                  <a:pt x="723" y="0"/>
                  <a:pt x="0" y="739"/>
                  <a:pt x="0" y="1629"/>
                </a:cubicBezTo>
                <a:cubicBezTo>
                  <a:pt x="0" y="2518"/>
                  <a:pt x="723" y="3257"/>
                  <a:pt x="1612" y="3257"/>
                </a:cubicBezTo>
                <a:cubicBezTo>
                  <a:pt x="2518" y="3257"/>
                  <a:pt x="3240" y="2518"/>
                  <a:pt x="3240" y="1629"/>
                </a:cubicBezTo>
                <a:cubicBezTo>
                  <a:pt x="3240" y="739"/>
                  <a:pt x="2518" y="0"/>
                  <a:pt x="16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1"/>
          <p:cNvSpPr/>
          <p:nvPr/>
        </p:nvSpPr>
        <p:spPr>
          <a:xfrm>
            <a:off x="1650324" y="1593507"/>
            <a:ext cx="48489" cy="48489"/>
          </a:xfrm>
          <a:custGeom>
            <a:avLst/>
            <a:gdLst/>
            <a:ahLst/>
            <a:cxnLst/>
            <a:rect l="l" t="t" r="r" b="b"/>
            <a:pathLst>
              <a:path w="3257" h="3257" extrusionOk="0">
                <a:moveTo>
                  <a:pt x="1629" y="0"/>
                </a:moveTo>
                <a:cubicBezTo>
                  <a:pt x="723" y="0"/>
                  <a:pt x="0" y="739"/>
                  <a:pt x="0" y="1629"/>
                </a:cubicBezTo>
                <a:cubicBezTo>
                  <a:pt x="0" y="2518"/>
                  <a:pt x="723" y="3257"/>
                  <a:pt x="1629" y="3257"/>
                </a:cubicBezTo>
                <a:cubicBezTo>
                  <a:pt x="2518" y="3257"/>
                  <a:pt x="3257" y="2518"/>
                  <a:pt x="3257" y="1629"/>
                </a:cubicBezTo>
                <a:cubicBezTo>
                  <a:pt x="3257" y="739"/>
                  <a:pt x="2518" y="0"/>
                  <a:pt x="16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1"/>
          <p:cNvSpPr/>
          <p:nvPr/>
        </p:nvSpPr>
        <p:spPr>
          <a:xfrm>
            <a:off x="1746780" y="1593507"/>
            <a:ext cx="48503" cy="48489"/>
          </a:xfrm>
          <a:custGeom>
            <a:avLst/>
            <a:gdLst/>
            <a:ahLst/>
            <a:cxnLst/>
            <a:rect l="l" t="t" r="r" b="b"/>
            <a:pathLst>
              <a:path w="3258" h="3257" extrusionOk="0">
                <a:moveTo>
                  <a:pt x="1630" y="0"/>
                </a:moveTo>
                <a:cubicBezTo>
                  <a:pt x="739" y="0"/>
                  <a:pt x="1" y="739"/>
                  <a:pt x="1" y="1629"/>
                </a:cubicBezTo>
                <a:cubicBezTo>
                  <a:pt x="1" y="2518"/>
                  <a:pt x="739" y="3257"/>
                  <a:pt x="1630" y="3257"/>
                </a:cubicBezTo>
                <a:cubicBezTo>
                  <a:pt x="2536" y="3257"/>
                  <a:pt x="3257" y="2518"/>
                  <a:pt x="3257" y="1629"/>
                </a:cubicBezTo>
                <a:cubicBezTo>
                  <a:pt x="3257" y="739"/>
                  <a:pt x="2536" y="0"/>
                  <a:pt x="16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1454896" y="3851375"/>
            <a:ext cx="290902" cy="418354"/>
          </a:xfrm>
          <a:custGeom>
            <a:avLst/>
            <a:gdLst/>
            <a:ahLst/>
            <a:cxnLst/>
            <a:rect l="l" t="t" r="r" b="b"/>
            <a:pathLst>
              <a:path w="19540" h="28101" extrusionOk="0">
                <a:moveTo>
                  <a:pt x="1" y="1"/>
                </a:moveTo>
                <a:lnTo>
                  <a:pt x="1" y="28101"/>
                </a:lnTo>
                <a:lnTo>
                  <a:pt x="19540" y="28101"/>
                </a:lnTo>
                <a:lnTo>
                  <a:pt x="195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1"/>
          <p:cNvSpPr/>
          <p:nvPr/>
        </p:nvSpPr>
        <p:spPr>
          <a:xfrm>
            <a:off x="2049401" y="3771015"/>
            <a:ext cx="232662" cy="420617"/>
          </a:xfrm>
          <a:custGeom>
            <a:avLst/>
            <a:gdLst/>
            <a:ahLst/>
            <a:cxnLst/>
            <a:rect l="l" t="t" r="r" b="b"/>
            <a:pathLst>
              <a:path w="15628" h="28253" extrusionOk="0">
                <a:moveTo>
                  <a:pt x="7973" y="1"/>
                </a:moveTo>
                <a:cubicBezTo>
                  <a:pt x="7536" y="1"/>
                  <a:pt x="7184" y="135"/>
                  <a:pt x="6898" y="421"/>
                </a:cubicBezTo>
                <a:cubicBezTo>
                  <a:pt x="6614" y="706"/>
                  <a:pt x="6446" y="1075"/>
                  <a:pt x="6446" y="1478"/>
                </a:cubicBezTo>
                <a:lnTo>
                  <a:pt x="6446" y="2787"/>
                </a:lnTo>
                <a:cubicBezTo>
                  <a:pt x="4817" y="3073"/>
                  <a:pt x="3324" y="3812"/>
                  <a:pt x="2265" y="4902"/>
                </a:cubicBezTo>
                <a:cubicBezTo>
                  <a:pt x="1175" y="6044"/>
                  <a:pt x="520" y="7487"/>
                  <a:pt x="520" y="9116"/>
                </a:cubicBezTo>
                <a:cubicBezTo>
                  <a:pt x="520" y="10878"/>
                  <a:pt x="1242" y="12339"/>
                  <a:pt x="2686" y="13463"/>
                </a:cubicBezTo>
                <a:cubicBezTo>
                  <a:pt x="3910" y="14437"/>
                  <a:pt x="5674" y="15142"/>
                  <a:pt x="8006" y="15578"/>
                </a:cubicBezTo>
                <a:lnTo>
                  <a:pt x="8460" y="15713"/>
                </a:lnTo>
                <a:cubicBezTo>
                  <a:pt x="9517" y="15965"/>
                  <a:pt x="10206" y="16183"/>
                  <a:pt x="10826" y="16536"/>
                </a:cubicBezTo>
                <a:cubicBezTo>
                  <a:pt x="11717" y="17039"/>
                  <a:pt x="12169" y="17778"/>
                  <a:pt x="12169" y="18734"/>
                </a:cubicBezTo>
                <a:cubicBezTo>
                  <a:pt x="12169" y="19725"/>
                  <a:pt x="11649" y="20547"/>
                  <a:pt x="10844" y="21102"/>
                </a:cubicBezTo>
                <a:cubicBezTo>
                  <a:pt x="10072" y="21672"/>
                  <a:pt x="9013" y="21941"/>
                  <a:pt x="7973" y="21941"/>
                </a:cubicBezTo>
                <a:cubicBezTo>
                  <a:pt x="5891" y="21941"/>
                  <a:pt x="4264" y="21084"/>
                  <a:pt x="3290" y="19540"/>
                </a:cubicBezTo>
                <a:cubicBezTo>
                  <a:pt x="2719" y="18835"/>
                  <a:pt x="2182" y="18483"/>
                  <a:pt x="1679" y="18483"/>
                </a:cubicBezTo>
                <a:cubicBezTo>
                  <a:pt x="1444" y="18483"/>
                  <a:pt x="1191" y="18550"/>
                  <a:pt x="906" y="18718"/>
                </a:cubicBezTo>
                <a:cubicBezTo>
                  <a:pt x="486" y="18953"/>
                  <a:pt x="201" y="19255"/>
                  <a:pt x="83" y="19624"/>
                </a:cubicBezTo>
                <a:cubicBezTo>
                  <a:pt x="34" y="19808"/>
                  <a:pt x="0" y="20010"/>
                  <a:pt x="0" y="20178"/>
                </a:cubicBezTo>
                <a:cubicBezTo>
                  <a:pt x="0" y="20480"/>
                  <a:pt x="67" y="20799"/>
                  <a:pt x="235" y="21102"/>
                </a:cubicBezTo>
                <a:cubicBezTo>
                  <a:pt x="705" y="22142"/>
                  <a:pt x="1511" y="23049"/>
                  <a:pt x="2601" y="23837"/>
                </a:cubicBezTo>
                <a:cubicBezTo>
                  <a:pt x="3709" y="24627"/>
                  <a:pt x="5002" y="25113"/>
                  <a:pt x="6446" y="25314"/>
                </a:cubicBezTo>
                <a:lnTo>
                  <a:pt x="6446" y="26775"/>
                </a:lnTo>
                <a:cubicBezTo>
                  <a:pt x="6446" y="27615"/>
                  <a:pt x="7117" y="28252"/>
                  <a:pt x="7957" y="28252"/>
                </a:cubicBezTo>
                <a:cubicBezTo>
                  <a:pt x="8778" y="28252"/>
                  <a:pt x="9400" y="27615"/>
                  <a:pt x="9400" y="26775"/>
                </a:cubicBezTo>
                <a:lnTo>
                  <a:pt x="9400" y="25281"/>
                </a:lnTo>
                <a:cubicBezTo>
                  <a:pt x="11162" y="24996"/>
                  <a:pt x="12740" y="24190"/>
                  <a:pt x="13865" y="22982"/>
                </a:cubicBezTo>
                <a:cubicBezTo>
                  <a:pt x="14973" y="21789"/>
                  <a:pt x="15627" y="20229"/>
                  <a:pt x="15627" y="18533"/>
                </a:cubicBezTo>
                <a:cubicBezTo>
                  <a:pt x="15627" y="16771"/>
                  <a:pt x="14940" y="15343"/>
                  <a:pt x="13597" y="14253"/>
                </a:cubicBezTo>
                <a:cubicBezTo>
                  <a:pt x="12471" y="13346"/>
                  <a:pt x="10961" y="12742"/>
                  <a:pt x="9081" y="12239"/>
                </a:cubicBezTo>
                <a:cubicBezTo>
                  <a:pt x="7335" y="11885"/>
                  <a:pt x="6361" y="11617"/>
                  <a:pt x="5539" y="11214"/>
                </a:cubicBezTo>
                <a:cubicBezTo>
                  <a:pt x="4566" y="10728"/>
                  <a:pt x="4011" y="10072"/>
                  <a:pt x="4011" y="9083"/>
                </a:cubicBezTo>
                <a:cubicBezTo>
                  <a:pt x="4011" y="8192"/>
                  <a:pt x="4432" y="7438"/>
                  <a:pt x="5186" y="6934"/>
                </a:cubicBezTo>
                <a:cubicBezTo>
                  <a:pt x="5891" y="6431"/>
                  <a:pt x="6865" y="6145"/>
                  <a:pt x="7923" y="6145"/>
                </a:cubicBezTo>
                <a:cubicBezTo>
                  <a:pt x="8812" y="6145"/>
                  <a:pt x="9584" y="6279"/>
                  <a:pt x="10222" y="6565"/>
                </a:cubicBezTo>
                <a:cubicBezTo>
                  <a:pt x="10726" y="6800"/>
                  <a:pt x="11347" y="7236"/>
                  <a:pt x="12052" y="7857"/>
                </a:cubicBezTo>
                <a:cubicBezTo>
                  <a:pt x="12321" y="8076"/>
                  <a:pt x="12673" y="8176"/>
                  <a:pt x="13093" y="8176"/>
                </a:cubicBezTo>
                <a:cubicBezTo>
                  <a:pt x="13530" y="8176"/>
                  <a:pt x="13966" y="8008"/>
                  <a:pt x="14235" y="7756"/>
                </a:cubicBezTo>
                <a:cubicBezTo>
                  <a:pt x="14452" y="7521"/>
                  <a:pt x="14604" y="7252"/>
                  <a:pt x="14705" y="6934"/>
                </a:cubicBezTo>
                <a:cubicBezTo>
                  <a:pt x="14721" y="6800"/>
                  <a:pt x="14738" y="6682"/>
                  <a:pt x="14738" y="6598"/>
                </a:cubicBezTo>
                <a:cubicBezTo>
                  <a:pt x="14738" y="6380"/>
                  <a:pt x="14671" y="6145"/>
                  <a:pt x="14537" y="5943"/>
                </a:cubicBezTo>
                <a:cubicBezTo>
                  <a:pt x="13512" y="4248"/>
                  <a:pt x="11649" y="3141"/>
                  <a:pt x="9400" y="2787"/>
                </a:cubicBezTo>
                <a:lnTo>
                  <a:pt x="9400" y="1478"/>
                </a:lnTo>
                <a:cubicBezTo>
                  <a:pt x="9400" y="1075"/>
                  <a:pt x="9266" y="706"/>
                  <a:pt x="8980" y="421"/>
                </a:cubicBezTo>
                <a:cubicBezTo>
                  <a:pt x="8711" y="135"/>
                  <a:pt x="8376" y="1"/>
                  <a:pt x="79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1"/>
          <p:cNvSpPr/>
          <p:nvPr/>
        </p:nvSpPr>
        <p:spPr>
          <a:xfrm>
            <a:off x="2623388" y="3878455"/>
            <a:ext cx="412845" cy="137114"/>
          </a:xfrm>
          <a:custGeom>
            <a:avLst/>
            <a:gdLst/>
            <a:ahLst/>
            <a:cxnLst/>
            <a:rect l="l" t="t" r="r" b="b"/>
            <a:pathLst>
              <a:path w="27731" h="9210" extrusionOk="0">
                <a:moveTo>
                  <a:pt x="17841" y="1"/>
                </a:moveTo>
                <a:cubicBezTo>
                  <a:pt x="15714" y="1"/>
                  <a:pt x="13590" y="679"/>
                  <a:pt x="12102" y="1875"/>
                </a:cubicBezTo>
                <a:cubicBezTo>
                  <a:pt x="10743" y="2965"/>
                  <a:pt x="9367" y="4762"/>
                  <a:pt x="8897" y="6658"/>
                </a:cubicBezTo>
                <a:cubicBezTo>
                  <a:pt x="7888" y="5841"/>
                  <a:pt x="6594" y="5411"/>
                  <a:pt x="5301" y="5411"/>
                </a:cubicBezTo>
                <a:cubicBezTo>
                  <a:pt x="4787" y="5411"/>
                  <a:pt x="4273" y="5479"/>
                  <a:pt x="3777" y="5617"/>
                </a:cubicBezTo>
                <a:cubicBezTo>
                  <a:pt x="2048" y="6121"/>
                  <a:pt x="587" y="7497"/>
                  <a:pt x="0" y="9210"/>
                </a:cubicBezTo>
                <a:lnTo>
                  <a:pt x="27731" y="9126"/>
                </a:lnTo>
                <a:cubicBezTo>
                  <a:pt x="27243" y="5684"/>
                  <a:pt x="25213" y="2898"/>
                  <a:pt x="22241" y="1136"/>
                </a:cubicBezTo>
                <a:cubicBezTo>
                  <a:pt x="20934" y="359"/>
                  <a:pt x="19387" y="1"/>
                  <a:pt x="178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1"/>
          <p:cNvSpPr/>
          <p:nvPr/>
        </p:nvSpPr>
        <p:spPr>
          <a:xfrm>
            <a:off x="2805313" y="3882951"/>
            <a:ext cx="214678" cy="117701"/>
          </a:xfrm>
          <a:custGeom>
            <a:avLst/>
            <a:gdLst/>
            <a:ahLst/>
            <a:cxnLst/>
            <a:rect l="l" t="t" r="r" b="b"/>
            <a:pathLst>
              <a:path w="14420" h="7906" extrusionOk="0">
                <a:moveTo>
                  <a:pt x="5379" y="1"/>
                </a:moveTo>
                <a:cubicBezTo>
                  <a:pt x="4908" y="1"/>
                  <a:pt x="4435" y="37"/>
                  <a:pt x="3962" y="112"/>
                </a:cubicBezTo>
                <a:cubicBezTo>
                  <a:pt x="2837" y="280"/>
                  <a:pt x="1713" y="750"/>
                  <a:pt x="974" y="1622"/>
                </a:cubicBezTo>
                <a:cubicBezTo>
                  <a:pt x="252" y="2495"/>
                  <a:pt x="1" y="3805"/>
                  <a:pt x="538" y="4812"/>
                </a:cubicBezTo>
                <a:cubicBezTo>
                  <a:pt x="990" y="5601"/>
                  <a:pt x="1830" y="6071"/>
                  <a:pt x="2669" y="6441"/>
                </a:cubicBezTo>
                <a:cubicBezTo>
                  <a:pt x="4885" y="7409"/>
                  <a:pt x="7289" y="7905"/>
                  <a:pt x="9699" y="7905"/>
                </a:cubicBezTo>
                <a:cubicBezTo>
                  <a:pt x="10339" y="7905"/>
                  <a:pt x="10979" y="7870"/>
                  <a:pt x="11617" y="7800"/>
                </a:cubicBezTo>
                <a:cubicBezTo>
                  <a:pt x="12136" y="7750"/>
                  <a:pt x="12673" y="7649"/>
                  <a:pt x="13161" y="7430"/>
                </a:cubicBezTo>
                <a:cubicBezTo>
                  <a:pt x="13631" y="7195"/>
                  <a:pt x="14050" y="6793"/>
                  <a:pt x="14202" y="6289"/>
                </a:cubicBezTo>
                <a:cubicBezTo>
                  <a:pt x="14419" y="5517"/>
                  <a:pt x="13967" y="4711"/>
                  <a:pt x="13479" y="4073"/>
                </a:cubicBezTo>
                <a:cubicBezTo>
                  <a:pt x="11524" y="1593"/>
                  <a:pt x="8505" y="1"/>
                  <a:pt x="53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89" y="1775560"/>
            <a:ext cx="2972195" cy="148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5" name="Google Shape;865;p51"/>
          <p:cNvSpPr/>
          <p:nvPr/>
        </p:nvSpPr>
        <p:spPr>
          <a:xfrm>
            <a:off x="1206259" y="2848776"/>
            <a:ext cx="791702" cy="791702"/>
          </a:xfrm>
          <a:custGeom>
            <a:avLst/>
            <a:gdLst/>
            <a:ahLst/>
            <a:cxnLst/>
            <a:rect l="l" t="t" r="r" b="b"/>
            <a:pathLst>
              <a:path w="53179" h="53179" extrusionOk="0">
                <a:moveTo>
                  <a:pt x="26589" y="0"/>
                </a:moveTo>
                <a:cubicBezTo>
                  <a:pt x="11935" y="0"/>
                  <a:pt x="0" y="11934"/>
                  <a:pt x="0" y="26589"/>
                </a:cubicBezTo>
                <a:cubicBezTo>
                  <a:pt x="0" y="41243"/>
                  <a:pt x="11935" y="53178"/>
                  <a:pt x="26589" y="53178"/>
                </a:cubicBezTo>
                <a:cubicBezTo>
                  <a:pt x="41260" y="53178"/>
                  <a:pt x="53178" y="41243"/>
                  <a:pt x="53178" y="26589"/>
                </a:cubicBezTo>
                <a:cubicBezTo>
                  <a:pt x="53178" y="11934"/>
                  <a:pt x="41260" y="0"/>
                  <a:pt x="265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1"/>
          <p:cNvSpPr/>
          <p:nvPr/>
        </p:nvSpPr>
        <p:spPr>
          <a:xfrm>
            <a:off x="1493380" y="3048700"/>
            <a:ext cx="189950" cy="871901"/>
          </a:xfrm>
          <a:custGeom>
            <a:avLst/>
            <a:gdLst/>
            <a:ahLst/>
            <a:cxnLst/>
            <a:rect l="l" t="t" r="r" b="b"/>
            <a:pathLst>
              <a:path w="12759" h="58566" extrusionOk="0">
                <a:moveTo>
                  <a:pt x="7303" y="0"/>
                </a:moveTo>
                <a:cubicBezTo>
                  <a:pt x="6816" y="0"/>
                  <a:pt x="6431" y="386"/>
                  <a:pt x="6431" y="873"/>
                </a:cubicBezTo>
                <a:lnTo>
                  <a:pt x="6431" y="24457"/>
                </a:lnTo>
                <a:lnTo>
                  <a:pt x="1596" y="19622"/>
                </a:lnTo>
                <a:cubicBezTo>
                  <a:pt x="1420" y="19454"/>
                  <a:pt x="1193" y="19370"/>
                  <a:pt x="969" y="19370"/>
                </a:cubicBezTo>
                <a:cubicBezTo>
                  <a:pt x="744" y="19370"/>
                  <a:pt x="522" y="19454"/>
                  <a:pt x="354" y="19622"/>
                </a:cubicBezTo>
                <a:cubicBezTo>
                  <a:pt x="1" y="19975"/>
                  <a:pt x="1" y="20529"/>
                  <a:pt x="354" y="20864"/>
                </a:cubicBezTo>
                <a:lnTo>
                  <a:pt x="6431" y="26941"/>
                </a:lnTo>
                <a:lnTo>
                  <a:pt x="6431" y="57677"/>
                </a:lnTo>
                <a:cubicBezTo>
                  <a:pt x="6431" y="58163"/>
                  <a:pt x="6816" y="58566"/>
                  <a:pt x="7303" y="58566"/>
                </a:cubicBezTo>
                <a:cubicBezTo>
                  <a:pt x="7790" y="58566"/>
                  <a:pt x="8192" y="58163"/>
                  <a:pt x="8192" y="57677"/>
                </a:cubicBezTo>
                <a:lnTo>
                  <a:pt x="8192" y="15343"/>
                </a:lnTo>
                <a:lnTo>
                  <a:pt x="12406" y="11129"/>
                </a:lnTo>
                <a:cubicBezTo>
                  <a:pt x="12758" y="10777"/>
                  <a:pt x="12758" y="10222"/>
                  <a:pt x="12406" y="9870"/>
                </a:cubicBezTo>
                <a:cubicBezTo>
                  <a:pt x="12238" y="9702"/>
                  <a:pt x="12016" y="9618"/>
                  <a:pt x="11791" y="9618"/>
                </a:cubicBezTo>
                <a:cubicBezTo>
                  <a:pt x="11567" y="9618"/>
                  <a:pt x="11340" y="9702"/>
                  <a:pt x="11164" y="9870"/>
                </a:cubicBezTo>
                <a:lnTo>
                  <a:pt x="8192" y="12858"/>
                </a:lnTo>
                <a:lnTo>
                  <a:pt x="8192" y="873"/>
                </a:lnTo>
                <a:cubicBezTo>
                  <a:pt x="8192" y="386"/>
                  <a:pt x="7790" y="0"/>
                  <a:pt x="73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  <a:reflection stA="7000" endPos="54000" dist="190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82" y="1174971"/>
            <a:ext cx="4684879" cy="23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35" y="1851670"/>
            <a:ext cx="4675129" cy="23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1" name="Google Shape;1241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>
                <a:latin typeface="Cairo SemiBold" pitchFamily="2" charset="-78"/>
                <a:cs typeface="Cairo SemiBold" pitchFamily="2" charset="-78"/>
              </a:rPr>
              <a:t>لوحة تحكم متكاملة</a:t>
            </a:r>
            <a:endParaRPr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1325" name="Google Shape;1325;p64"/>
          <p:cNvSpPr/>
          <p:nvPr/>
        </p:nvSpPr>
        <p:spPr>
          <a:xfrm>
            <a:off x="5721747" y="1119685"/>
            <a:ext cx="1263812" cy="288032"/>
          </a:xfrm>
          <a:prstGeom prst="ellipse">
            <a:avLst/>
          </a:prstGeom>
          <a:solidFill>
            <a:srgbClr val="A1C3FF">
              <a:alpha val="50890"/>
            </a:srgbClr>
          </a:solidFill>
          <a:ln w="9525" cap="flat" cmpd="sng">
            <a:solidFill>
              <a:srgbClr val="81EEEB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64"/>
          <p:cNvSpPr/>
          <p:nvPr/>
        </p:nvSpPr>
        <p:spPr>
          <a:xfrm>
            <a:off x="6724885" y="2127016"/>
            <a:ext cx="196390" cy="196390"/>
          </a:xfrm>
          <a:prstGeom prst="ellipse">
            <a:avLst/>
          </a:prstGeom>
          <a:solidFill>
            <a:srgbClr val="A1C3FF">
              <a:alpha val="50890"/>
            </a:srgbClr>
          </a:solidFill>
          <a:ln w="9525" cap="flat" cmpd="sng">
            <a:solidFill>
              <a:srgbClr val="81EEEB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64"/>
          <p:cNvSpPr/>
          <p:nvPr/>
        </p:nvSpPr>
        <p:spPr>
          <a:xfrm>
            <a:off x="7004757" y="2581275"/>
            <a:ext cx="601104" cy="216024"/>
          </a:xfrm>
          <a:prstGeom prst="ellipse">
            <a:avLst/>
          </a:prstGeom>
          <a:solidFill>
            <a:srgbClr val="A1C3FF">
              <a:alpha val="50890"/>
            </a:srgbClr>
          </a:solidFill>
          <a:ln w="9525" cap="flat" cmpd="sng">
            <a:solidFill>
              <a:srgbClr val="81EEEB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64"/>
          <p:cNvSpPr/>
          <p:nvPr/>
        </p:nvSpPr>
        <p:spPr>
          <a:xfrm>
            <a:off x="3512636" y="3298973"/>
            <a:ext cx="405892" cy="648072"/>
          </a:xfrm>
          <a:prstGeom prst="ellipse">
            <a:avLst/>
          </a:prstGeom>
          <a:solidFill>
            <a:srgbClr val="A1C3FF">
              <a:alpha val="50890"/>
            </a:srgbClr>
          </a:solidFill>
          <a:ln w="9525" cap="flat" cmpd="sng">
            <a:solidFill>
              <a:srgbClr val="81EEEB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9" name="Google Shape;1329;p64"/>
          <p:cNvCxnSpPr>
            <a:stCxn id="1325" idx="2"/>
            <a:endCxn id="1316" idx="3"/>
          </p:cNvCxnSpPr>
          <p:nvPr/>
        </p:nvCxnSpPr>
        <p:spPr>
          <a:xfrm rot="10800000" flipV="1">
            <a:off x="2361017" y="1263700"/>
            <a:ext cx="3360730" cy="32772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3AE4D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64"/>
          <p:cNvCxnSpPr>
            <a:stCxn id="1328" idx="0"/>
            <a:endCxn id="1315" idx="3"/>
          </p:cNvCxnSpPr>
          <p:nvPr/>
        </p:nvCxnSpPr>
        <p:spPr>
          <a:xfrm rot="16200000" flipV="1">
            <a:off x="2620836" y="2204226"/>
            <a:ext cx="569010" cy="1620483"/>
          </a:xfrm>
          <a:prstGeom prst="bentConnector2">
            <a:avLst/>
          </a:prstGeom>
          <a:noFill/>
          <a:ln w="9525" cap="flat" cmpd="sng">
            <a:solidFill>
              <a:srgbClr val="81EEE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1" name="Google Shape;1331;p64"/>
          <p:cNvCxnSpPr>
            <a:stCxn id="1313" idx="3"/>
          </p:cNvCxnSpPr>
          <p:nvPr/>
        </p:nvCxnSpPr>
        <p:spPr>
          <a:xfrm>
            <a:off x="2503671" y="1106382"/>
            <a:ext cx="4221216" cy="11188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81EEE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64"/>
          <p:cNvCxnSpPr>
            <a:stCxn id="1327" idx="6"/>
            <a:endCxn id="1314" idx="0"/>
          </p:cNvCxnSpPr>
          <p:nvPr/>
        </p:nvCxnSpPr>
        <p:spPr>
          <a:xfrm>
            <a:off x="7605861" y="2689287"/>
            <a:ext cx="218106" cy="955007"/>
          </a:xfrm>
          <a:prstGeom prst="bentConnector2">
            <a:avLst/>
          </a:prstGeom>
          <a:noFill/>
          <a:ln w="9525" cap="flat" cmpd="sng">
            <a:solidFill>
              <a:srgbClr val="81E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324;p64"/>
          <p:cNvSpPr txBox="1"/>
          <p:nvPr/>
        </p:nvSpPr>
        <p:spPr>
          <a:xfrm>
            <a:off x="726947" y="2908283"/>
            <a:ext cx="1224136" cy="48708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Light" pitchFamily="2" charset="-78"/>
                <a:cs typeface="Cairo Light" pitchFamily="2" charset="-78"/>
                <a:sym typeface="Darker Grotesque Medium"/>
              </a:rPr>
              <a:t>حسابات فعلية أثناء الإضافة والمراجعة.</a:t>
            </a:r>
            <a:endParaRPr sz="1100" dirty="0">
              <a:latin typeface="Cairo Light" pitchFamily="2" charset="-78"/>
              <a:cs typeface="Cairo Light" pitchFamily="2" charset="-78"/>
              <a:sym typeface="Darker Grotesque Medium"/>
            </a:endParaRPr>
          </a:p>
        </p:txBody>
      </p:sp>
      <p:sp>
        <p:nvSpPr>
          <p:cNvPr id="1315" name="Google Shape;1315;p64"/>
          <p:cNvSpPr/>
          <p:nvPr/>
        </p:nvSpPr>
        <p:spPr>
          <a:xfrm>
            <a:off x="582931" y="2560913"/>
            <a:ext cx="1512168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/>
              <a:t>حسابات دقيقة</a:t>
            </a:r>
            <a:endParaRPr dirty="0"/>
          </a:p>
        </p:txBody>
      </p:sp>
      <p:sp>
        <p:nvSpPr>
          <p:cNvPr id="130" name="Google Shape;1324;p64"/>
          <p:cNvSpPr txBox="1"/>
          <p:nvPr/>
        </p:nvSpPr>
        <p:spPr>
          <a:xfrm>
            <a:off x="552633" y="4083920"/>
            <a:ext cx="1656184" cy="2880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Light" pitchFamily="2" charset="-78"/>
                <a:cs typeface="Cairo Light" pitchFamily="2" charset="-78"/>
                <a:sym typeface="Darker Grotesque Medium"/>
              </a:rPr>
              <a:t>إظهار المستخدم الحالي.</a:t>
            </a:r>
            <a:endParaRPr sz="1100" dirty="0">
              <a:latin typeface="Cairo Light" pitchFamily="2" charset="-78"/>
              <a:cs typeface="Cairo Light" pitchFamily="2" charset="-78"/>
              <a:sym typeface="Darker Grotesque Medium"/>
            </a:endParaRPr>
          </a:p>
        </p:txBody>
      </p:sp>
      <p:sp>
        <p:nvSpPr>
          <p:cNvPr id="1316" name="Google Shape;1316;p64"/>
          <p:cNvSpPr/>
          <p:nvPr/>
        </p:nvSpPr>
        <p:spPr>
          <a:xfrm>
            <a:off x="408617" y="4371950"/>
            <a:ext cx="1952400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/>
              <a:t>مستخدم المنظومة</a:t>
            </a:r>
            <a:endParaRPr dirty="0"/>
          </a:p>
        </p:txBody>
      </p:sp>
      <p:sp>
        <p:nvSpPr>
          <p:cNvPr id="149" name="Google Shape;1324;p64"/>
          <p:cNvSpPr txBox="1"/>
          <p:nvPr/>
        </p:nvSpPr>
        <p:spPr>
          <a:xfrm>
            <a:off x="716221" y="1275432"/>
            <a:ext cx="1656184" cy="48708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Light" pitchFamily="2" charset="-78"/>
                <a:cs typeface="Cairo Light" pitchFamily="2" charset="-78"/>
                <a:sym typeface="Darker Grotesque Medium"/>
              </a:rPr>
              <a:t>قوائم متغيرة قابلة للطي تسمح بمساحة أكبر للعرض </a:t>
            </a:r>
            <a:endParaRPr sz="1100" dirty="0">
              <a:latin typeface="Cairo Light" pitchFamily="2" charset="-78"/>
              <a:cs typeface="Cairo Light" pitchFamily="2" charset="-78"/>
              <a:sym typeface="Darker Grotesque Medium"/>
            </a:endParaRPr>
          </a:p>
        </p:txBody>
      </p:sp>
      <p:sp>
        <p:nvSpPr>
          <p:cNvPr id="1313" name="Google Shape;1313;p64"/>
          <p:cNvSpPr/>
          <p:nvPr/>
        </p:nvSpPr>
        <p:spPr>
          <a:xfrm>
            <a:off x="582931" y="937332"/>
            <a:ext cx="1920740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ar-EG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قوائم مرنة</a:t>
            </a:r>
            <a:endParaRPr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Google Shape;1324;p64"/>
          <p:cNvSpPr txBox="1"/>
          <p:nvPr/>
        </p:nvSpPr>
        <p:spPr>
          <a:xfrm>
            <a:off x="7092280" y="3984395"/>
            <a:ext cx="1512168" cy="48708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Light" pitchFamily="2" charset="-78"/>
                <a:cs typeface="Cairo Light" pitchFamily="2" charset="-78"/>
                <a:sym typeface="Darker Grotesque Medium"/>
              </a:rPr>
              <a:t>آلية عرض محدثة لمتابعة حالة كل فاتورة.</a:t>
            </a:r>
            <a:endParaRPr sz="1100" dirty="0">
              <a:latin typeface="Cairo Light" pitchFamily="2" charset="-78"/>
              <a:cs typeface="Cairo Light" pitchFamily="2" charset="-78"/>
              <a:sym typeface="Darker Grotesque Medium"/>
            </a:endParaRPr>
          </a:p>
        </p:txBody>
      </p:sp>
      <p:sp>
        <p:nvSpPr>
          <p:cNvPr id="1314" name="Google Shape;1314;p64"/>
          <p:cNvSpPr/>
          <p:nvPr/>
        </p:nvSpPr>
        <p:spPr>
          <a:xfrm>
            <a:off x="6921275" y="3644294"/>
            <a:ext cx="1805384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ar-EG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عرض الفواتير</a:t>
            </a:r>
            <a:endParaRPr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Google Shape;1327;p64"/>
          <p:cNvSpPr/>
          <p:nvPr/>
        </p:nvSpPr>
        <p:spPr>
          <a:xfrm>
            <a:off x="6876256" y="1829507"/>
            <a:ext cx="720080" cy="216024"/>
          </a:xfrm>
          <a:prstGeom prst="ellipse">
            <a:avLst/>
          </a:prstGeom>
          <a:solidFill>
            <a:srgbClr val="A1C3FF">
              <a:alpha val="50890"/>
            </a:srgbClr>
          </a:solidFill>
          <a:ln w="9525" cap="flat" cmpd="sng">
            <a:solidFill>
              <a:srgbClr val="81EEEB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6" name="Google Shape;1332;p64"/>
          <p:cNvCxnSpPr>
            <a:stCxn id="185" idx="6"/>
            <a:endCxn id="1314" idx="0"/>
          </p:cNvCxnSpPr>
          <p:nvPr/>
        </p:nvCxnSpPr>
        <p:spPr>
          <a:xfrm>
            <a:off x="7596336" y="1937519"/>
            <a:ext cx="227631" cy="1706775"/>
          </a:xfrm>
          <a:prstGeom prst="bentConnector2">
            <a:avLst/>
          </a:prstGeom>
          <a:noFill/>
          <a:ln w="9525" cap="flat" cmpd="sng">
            <a:solidFill>
              <a:srgbClr val="81EEE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0"/>
          <p:cNvSpPr/>
          <p:nvPr/>
        </p:nvSpPr>
        <p:spPr>
          <a:xfrm>
            <a:off x="4592100" y="1846551"/>
            <a:ext cx="3789300" cy="402600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/>
              <a:t>جاري العمل على المنظومة...</a:t>
            </a:r>
            <a:endParaRPr dirty="0"/>
          </a:p>
        </p:txBody>
      </p:sp>
      <p:sp>
        <p:nvSpPr>
          <p:cNvPr id="1425" name="Google Shape;1425;p70"/>
          <p:cNvSpPr txBox="1">
            <a:spLocks noGrp="1"/>
          </p:cNvSpPr>
          <p:nvPr>
            <p:ph type="title"/>
          </p:nvPr>
        </p:nvSpPr>
        <p:spPr>
          <a:xfrm>
            <a:off x="4459800" y="403399"/>
            <a:ext cx="40539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ar-EG" sz="3100" b="0" dirty="0">
                <a:solidFill>
                  <a:srgbClr val="F1F0FF"/>
                </a:solidFill>
                <a:latin typeface="Cairo SemiBold" pitchFamily="2" charset="-78"/>
                <a:cs typeface="Cairo SemiBold" pitchFamily="2" charset="-78"/>
              </a:rPr>
              <a:t>منظومة </a:t>
            </a:r>
            <a:r>
              <a:rPr lang="ar-EG" sz="3100" b="0" dirty="0" smtClean="0">
                <a:solidFill>
                  <a:srgbClr val="F1F0FF"/>
                </a:solidFill>
                <a:latin typeface="Cairo SemiBold" pitchFamily="2" charset="-78"/>
                <a:cs typeface="Cairo SemiBold" pitchFamily="2" charset="-78"/>
              </a:rPr>
              <a:t>شئون المرضى</a:t>
            </a:r>
            <a:endParaRPr dirty="0"/>
          </a:p>
        </p:txBody>
      </p:sp>
      <p:grpSp>
        <p:nvGrpSpPr>
          <p:cNvPr id="1428" name="Google Shape;1428;p70"/>
          <p:cNvGrpSpPr/>
          <p:nvPr/>
        </p:nvGrpSpPr>
        <p:grpSpPr>
          <a:xfrm>
            <a:off x="713188" y="1179125"/>
            <a:ext cx="3595988" cy="3169927"/>
            <a:chOff x="713188" y="1179125"/>
            <a:chExt cx="3595988" cy="3169927"/>
          </a:xfrm>
        </p:grpSpPr>
        <p:grpSp>
          <p:nvGrpSpPr>
            <p:cNvPr id="1429" name="Google Shape;1429;p70"/>
            <p:cNvGrpSpPr/>
            <p:nvPr/>
          </p:nvGrpSpPr>
          <p:grpSpPr>
            <a:xfrm>
              <a:off x="927869" y="1365135"/>
              <a:ext cx="3228903" cy="2983918"/>
              <a:chOff x="927869" y="1365135"/>
              <a:chExt cx="3228903" cy="2983918"/>
            </a:xfrm>
          </p:grpSpPr>
          <p:sp>
            <p:nvSpPr>
              <p:cNvPr id="1430" name="Google Shape;1430;p70"/>
              <p:cNvSpPr/>
              <p:nvPr/>
            </p:nvSpPr>
            <p:spPr>
              <a:xfrm>
                <a:off x="1202878" y="1365135"/>
                <a:ext cx="2679256" cy="2983918"/>
              </a:xfrm>
              <a:custGeom>
                <a:avLst/>
                <a:gdLst/>
                <a:ahLst/>
                <a:cxnLst/>
                <a:rect l="l" t="t" r="r" b="b"/>
                <a:pathLst>
                  <a:path w="188117" h="209508" extrusionOk="0">
                    <a:moveTo>
                      <a:pt x="10696" y="0"/>
                    </a:moveTo>
                    <a:cubicBezTo>
                      <a:pt x="4792" y="0"/>
                      <a:pt x="0" y="4793"/>
                      <a:pt x="0" y="10719"/>
                    </a:cubicBezTo>
                    <a:lnTo>
                      <a:pt x="0" y="198812"/>
                    </a:lnTo>
                    <a:cubicBezTo>
                      <a:pt x="0" y="204716"/>
                      <a:pt x="4792" y="209507"/>
                      <a:pt x="10696" y="209507"/>
                    </a:cubicBezTo>
                    <a:lnTo>
                      <a:pt x="177421" y="209507"/>
                    </a:lnTo>
                    <a:cubicBezTo>
                      <a:pt x="183324" y="209507"/>
                      <a:pt x="188116" y="204716"/>
                      <a:pt x="188116" y="198812"/>
                    </a:cubicBezTo>
                    <a:lnTo>
                      <a:pt x="188116" y="10719"/>
                    </a:lnTo>
                    <a:cubicBezTo>
                      <a:pt x="188116" y="4793"/>
                      <a:pt x="183324" y="0"/>
                      <a:pt x="177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70"/>
              <p:cNvSpPr/>
              <p:nvPr/>
            </p:nvSpPr>
            <p:spPr>
              <a:xfrm>
                <a:off x="1974408" y="1565271"/>
                <a:ext cx="1606369" cy="93972"/>
              </a:xfrm>
              <a:custGeom>
                <a:avLst/>
                <a:gdLst/>
                <a:ahLst/>
                <a:cxnLst/>
                <a:rect l="l" t="t" r="r" b="b"/>
                <a:pathLst>
                  <a:path w="112787" h="6598" extrusionOk="0">
                    <a:moveTo>
                      <a:pt x="3287" y="1"/>
                    </a:moveTo>
                    <a:cubicBezTo>
                      <a:pt x="1482" y="1"/>
                      <a:pt x="0" y="1483"/>
                      <a:pt x="0" y="3310"/>
                    </a:cubicBezTo>
                    <a:cubicBezTo>
                      <a:pt x="0" y="5140"/>
                      <a:pt x="1482" y="6598"/>
                      <a:pt x="3287" y="6598"/>
                    </a:cubicBezTo>
                    <a:lnTo>
                      <a:pt x="109475" y="6598"/>
                    </a:lnTo>
                    <a:cubicBezTo>
                      <a:pt x="111305" y="6598"/>
                      <a:pt x="112786" y="5140"/>
                      <a:pt x="112786" y="3310"/>
                    </a:cubicBezTo>
                    <a:cubicBezTo>
                      <a:pt x="112786" y="1483"/>
                      <a:pt x="111305" y="1"/>
                      <a:pt x="1094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70"/>
              <p:cNvSpPr/>
              <p:nvPr/>
            </p:nvSpPr>
            <p:spPr>
              <a:xfrm>
                <a:off x="1974408" y="1767372"/>
                <a:ext cx="1336659" cy="94314"/>
              </a:xfrm>
              <a:custGeom>
                <a:avLst/>
                <a:gdLst/>
                <a:ahLst/>
                <a:cxnLst/>
                <a:rect l="l" t="t" r="r" b="b"/>
                <a:pathLst>
                  <a:path w="93850" h="6622" extrusionOk="0">
                    <a:moveTo>
                      <a:pt x="3287" y="1"/>
                    </a:moveTo>
                    <a:cubicBezTo>
                      <a:pt x="1482" y="1"/>
                      <a:pt x="0" y="1483"/>
                      <a:pt x="0" y="3312"/>
                    </a:cubicBezTo>
                    <a:cubicBezTo>
                      <a:pt x="0" y="5140"/>
                      <a:pt x="1482" y="6622"/>
                      <a:pt x="3287" y="6622"/>
                    </a:cubicBezTo>
                    <a:lnTo>
                      <a:pt x="90539" y="6622"/>
                    </a:lnTo>
                    <a:cubicBezTo>
                      <a:pt x="92368" y="6622"/>
                      <a:pt x="93850" y="5140"/>
                      <a:pt x="93850" y="3312"/>
                    </a:cubicBezTo>
                    <a:cubicBezTo>
                      <a:pt x="93850" y="1483"/>
                      <a:pt x="92368" y="1"/>
                      <a:pt x="90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70"/>
              <p:cNvSpPr/>
              <p:nvPr/>
            </p:nvSpPr>
            <p:spPr>
              <a:xfrm>
                <a:off x="2385546" y="3810629"/>
                <a:ext cx="1195231" cy="93972"/>
              </a:xfrm>
              <a:custGeom>
                <a:avLst/>
                <a:gdLst/>
                <a:ahLst/>
                <a:cxnLst/>
                <a:rect l="l" t="t" r="r" b="b"/>
                <a:pathLst>
                  <a:path w="83920" h="6598" extrusionOk="0">
                    <a:moveTo>
                      <a:pt x="3312" y="0"/>
                    </a:moveTo>
                    <a:cubicBezTo>
                      <a:pt x="1482" y="0"/>
                      <a:pt x="0" y="1482"/>
                      <a:pt x="0" y="3288"/>
                    </a:cubicBezTo>
                    <a:cubicBezTo>
                      <a:pt x="0" y="5116"/>
                      <a:pt x="1482" y="6597"/>
                      <a:pt x="3312" y="6597"/>
                    </a:cubicBezTo>
                    <a:lnTo>
                      <a:pt x="80608" y="6597"/>
                    </a:lnTo>
                    <a:cubicBezTo>
                      <a:pt x="82438" y="6597"/>
                      <a:pt x="83919" y="5116"/>
                      <a:pt x="83919" y="3288"/>
                    </a:cubicBezTo>
                    <a:cubicBezTo>
                      <a:pt x="83919" y="1482"/>
                      <a:pt x="82438" y="0"/>
                      <a:pt x="806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70"/>
              <p:cNvSpPr/>
              <p:nvPr/>
            </p:nvSpPr>
            <p:spPr>
              <a:xfrm>
                <a:off x="2385546" y="4012730"/>
                <a:ext cx="92552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64983" h="6600" extrusionOk="0">
                    <a:moveTo>
                      <a:pt x="3312" y="0"/>
                    </a:moveTo>
                    <a:cubicBezTo>
                      <a:pt x="1482" y="0"/>
                      <a:pt x="0" y="1482"/>
                      <a:pt x="0" y="3288"/>
                    </a:cubicBezTo>
                    <a:cubicBezTo>
                      <a:pt x="0" y="5117"/>
                      <a:pt x="1482" y="6599"/>
                      <a:pt x="3312" y="6599"/>
                    </a:cubicBezTo>
                    <a:lnTo>
                      <a:pt x="61672" y="6599"/>
                    </a:lnTo>
                    <a:cubicBezTo>
                      <a:pt x="63501" y="6599"/>
                      <a:pt x="64983" y="5117"/>
                      <a:pt x="64983" y="3288"/>
                    </a:cubicBezTo>
                    <a:cubicBezTo>
                      <a:pt x="64983" y="1482"/>
                      <a:pt x="63501" y="0"/>
                      <a:pt x="616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70"/>
              <p:cNvSpPr/>
              <p:nvPr/>
            </p:nvSpPr>
            <p:spPr>
              <a:xfrm>
                <a:off x="1880109" y="3804348"/>
                <a:ext cx="308621" cy="308635"/>
              </a:xfrm>
              <a:custGeom>
                <a:avLst/>
                <a:gdLst/>
                <a:ahLst/>
                <a:cxnLst/>
                <a:rect l="l" t="t" r="r" b="b"/>
                <a:pathLst>
                  <a:path w="21669" h="21670" extrusionOk="0">
                    <a:moveTo>
                      <a:pt x="10834" y="1"/>
                    </a:moveTo>
                    <a:cubicBezTo>
                      <a:pt x="4862" y="1"/>
                      <a:pt x="0" y="4840"/>
                      <a:pt x="0" y="10835"/>
                    </a:cubicBezTo>
                    <a:cubicBezTo>
                      <a:pt x="0" y="16808"/>
                      <a:pt x="4862" y="21669"/>
                      <a:pt x="10834" y="21669"/>
                    </a:cubicBezTo>
                    <a:cubicBezTo>
                      <a:pt x="16829" y="21669"/>
                      <a:pt x="21669" y="16808"/>
                      <a:pt x="21669" y="10835"/>
                    </a:cubicBezTo>
                    <a:cubicBezTo>
                      <a:pt x="21669" y="4840"/>
                      <a:pt x="16829" y="1"/>
                      <a:pt x="108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70"/>
              <p:cNvSpPr/>
              <p:nvPr/>
            </p:nvSpPr>
            <p:spPr>
              <a:xfrm>
                <a:off x="1961220" y="3884733"/>
                <a:ext cx="153976" cy="140887"/>
              </a:xfrm>
              <a:custGeom>
                <a:avLst/>
                <a:gdLst/>
                <a:ahLst/>
                <a:cxnLst/>
                <a:rect l="l" t="t" r="r" b="b"/>
                <a:pathLst>
                  <a:path w="10811" h="9892" extrusionOk="0">
                    <a:moveTo>
                      <a:pt x="5382" y="0"/>
                    </a:moveTo>
                    <a:cubicBezTo>
                      <a:pt x="4114" y="0"/>
                      <a:pt x="2847" y="480"/>
                      <a:pt x="1874" y="1441"/>
                    </a:cubicBezTo>
                    <a:cubicBezTo>
                      <a:pt x="232" y="3085"/>
                      <a:pt x="0" y="5585"/>
                      <a:pt x="1158" y="7484"/>
                    </a:cubicBezTo>
                    <a:lnTo>
                      <a:pt x="509" y="9891"/>
                    </a:lnTo>
                    <a:lnTo>
                      <a:pt x="2963" y="9243"/>
                    </a:lnTo>
                    <a:cubicBezTo>
                      <a:pt x="3726" y="9671"/>
                      <a:pt x="4572" y="9886"/>
                      <a:pt x="5415" y="9886"/>
                    </a:cubicBezTo>
                    <a:cubicBezTo>
                      <a:pt x="6670" y="9886"/>
                      <a:pt x="7921" y="9411"/>
                      <a:pt x="8890" y="8456"/>
                    </a:cubicBezTo>
                    <a:cubicBezTo>
                      <a:pt x="10810" y="6511"/>
                      <a:pt x="10810" y="3385"/>
                      <a:pt x="8890" y="1441"/>
                    </a:cubicBezTo>
                    <a:cubicBezTo>
                      <a:pt x="7917" y="480"/>
                      <a:pt x="6650" y="0"/>
                      <a:pt x="53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70"/>
              <p:cNvSpPr/>
              <p:nvPr/>
            </p:nvSpPr>
            <p:spPr>
              <a:xfrm>
                <a:off x="2005058" y="3943483"/>
                <a:ext cx="23429" cy="23443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646" extrusionOk="0">
                    <a:moveTo>
                      <a:pt x="811" y="1"/>
                    </a:moveTo>
                    <a:cubicBezTo>
                      <a:pt x="371" y="1"/>
                      <a:pt x="0" y="371"/>
                      <a:pt x="0" y="834"/>
                    </a:cubicBezTo>
                    <a:cubicBezTo>
                      <a:pt x="0" y="1275"/>
                      <a:pt x="371" y="1646"/>
                      <a:pt x="811" y="1646"/>
                    </a:cubicBezTo>
                    <a:cubicBezTo>
                      <a:pt x="1274" y="1646"/>
                      <a:pt x="1645" y="1275"/>
                      <a:pt x="1645" y="834"/>
                    </a:cubicBezTo>
                    <a:cubicBezTo>
                      <a:pt x="1645" y="371"/>
                      <a:pt x="1274" y="1"/>
                      <a:pt x="811" y="1"/>
                    </a:cubicBezTo>
                    <a:close/>
                  </a:path>
                </a:pathLst>
              </a:custGeom>
              <a:solidFill>
                <a:srgbClr val="DEFF3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70"/>
              <p:cNvSpPr/>
              <p:nvPr/>
            </p:nvSpPr>
            <p:spPr>
              <a:xfrm>
                <a:off x="2047600" y="3943483"/>
                <a:ext cx="23087" cy="2344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46" extrusionOk="0">
                    <a:moveTo>
                      <a:pt x="810" y="1"/>
                    </a:moveTo>
                    <a:cubicBezTo>
                      <a:pt x="371" y="1"/>
                      <a:pt x="0" y="371"/>
                      <a:pt x="0" y="834"/>
                    </a:cubicBezTo>
                    <a:cubicBezTo>
                      <a:pt x="0" y="1275"/>
                      <a:pt x="371" y="1646"/>
                      <a:pt x="810" y="1646"/>
                    </a:cubicBezTo>
                    <a:cubicBezTo>
                      <a:pt x="1251" y="1646"/>
                      <a:pt x="1621" y="1275"/>
                      <a:pt x="1621" y="834"/>
                    </a:cubicBezTo>
                    <a:cubicBezTo>
                      <a:pt x="1621" y="371"/>
                      <a:pt x="1251" y="1"/>
                      <a:pt x="810" y="1"/>
                    </a:cubicBezTo>
                    <a:close/>
                  </a:path>
                </a:pathLst>
              </a:custGeom>
              <a:solidFill>
                <a:srgbClr val="DEFF3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70"/>
              <p:cNvSpPr/>
              <p:nvPr/>
            </p:nvSpPr>
            <p:spPr>
              <a:xfrm>
                <a:off x="1403996" y="2065125"/>
                <a:ext cx="2277020" cy="1521626"/>
              </a:xfrm>
              <a:custGeom>
                <a:avLst/>
                <a:gdLst/>
                <a:ahLst/>
                <a:cxnLst/>
                <a:rect l="l" t="t" r="r" b="b"/>
                <a:pathLst>
                  <a:path w="159875" h="106837" extrusionOk="0">
                    <a:moveTo>
                      <a:pt x="5649" y="0"/>
                    </a:moveTo>
                    <a:cubicBezTo>
                      <a:pt x="2523" y="0"/>
                      <a:pt x="1" y="2523"/>
                      <a:pt x="1" y="5649"/>
                    </a:cubicBezTo>
                    <a:lnTo>
                      <a:pt x="1" y="101188"/>
                    </a:lnTo>
                    <a:cubicBezTo>
                      <a:pt x="1" y="104314"/>
                      <a:pt x="2523" y="106837"/>
                      <a:pt x="5649" y="106837"/>
                    </a:cubicBezTo>
                    <a:lnTo>
                      <a:pt x="154248" y="106837"/>
                    </a:lnTo>
                    <a:cubicBezTo>
                      <a:pt x="157350" y="106837"/>
                      <a:pt x="159874" y="104314"/>
                      <a:pt x="159874" y="101188"/>
                    </a:cubicBezTo>
                    <a:lnTo>
                      <a:pt x="159874" y="5649"/>
                    </a:lnTo>
                    <a:cubicBezTo>
                      <a:pt x="159874" y="2523"/>
                      <a:pt x="157350" y="0"/>
                      <a:pt x="154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70"/>
              <p:cNvSpPr/>
              <p:nvPr/>
            </p:nvSpPr>
            <p:spPr>
              <a:xfrm>
                <a:off x="1403996" y="1559004"/>
                <a:ext cx="308635" cy="308621"/>
              </a:xfrm>
              <a:custGeom>
                <a:avLst/>
                <a:gdLst/>
                <a:ahLst/>
                <a:cxnLst/>
                <a:rect l="l" t="t" r="r" b="b"/>
                <a:pathLst>
                  <a:path w="21670" h="21669" extrusionOk="0">
                    <a:moveTo>
                      <a:pt x="10835" y="0"/>
                    </a:moveTo>
                    <a:cubicBezTo>
                      <a:pt x="4838" y="0"/>
                      <a:pt x="1" y="4862"/>
                      <a:pt x="1" y="10834"/>
                    </a:cubicBezTo>
                    <a:cubicBezTo>
                      <a:pt x="1" y="16831"/>
                      <a:pt x="4838" y="21669"/>
                      <a:pt x="10835" y="21669"/>
                    </a:cubicBezTo>
                    <a:cubicBezTo>
                      <a:pt x="16808" y="21669"/>
                      <a:pt x="21669" y="16831"/>
                      <a:pt x="21669" y="10834"/>
                    </a:cubicBezTo>
                    <a:cubicBezTo>
                      <a:pt x="21669" y="4862"/>
                      <a:pt x="16808" y="0"/>
                      <a:pt x="10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70"/>
              <p:cNvSpPr/>
              <p:nvPr/>
            </p:nvSpPr>
            <p:spPr>
              <a:xfrm>
                <a:off x="1403996" y="3804348"/>
                <a:ext cx="308635" cy="308635"/>
              </a:xfrm>
              <a:custGeom>
                <a:avLst/>
                <a:gdLst/>
                <a:ahLst/>
                <a:cxnLst/>
                <a:rect l="l" t="t" r="r" b="b"/>
                <a:pathLst>
                  <a:path w="21670" h="21670" extrusionOk="0">
                    <a:moveTo>
                      <a:pt x="10835" y="1"/>
                    </a:moveTo>
                    <a:cubicBezTo>
                      <a:pt x="4838" y="1"/>
                      <a:pt x="1" y="4840"/>
                      <a:pt x="1" y="10835"/>
                    </a:cubicBezTo>
                    <a:cubicBezTo>
                      <a:pt x="1" y="16808"/>
                      <a:pt x="4838" y="21669"/>
                      <a:pt x="10835" y="21669"/>
                    </a:cubicBezTo>
                    <a:cubicBezTo>
                      <a:pt x="16808" y="21669"/>
                      <a:pt x="21669" y="16808"/>
                      <a:pt x="21669" y="10835"/>
                    </a:cubicBezTo>
                    <a:cubicBezTo>
                      <a:pt x="21669" y="4840"/>
                      <a:pt x="16808" y="1"/>
                      <a:pt x="108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70"/>
              <p:cNvSpPr/>
              <p:nvPr/>
            </p:nvSpPr>
            <p:spPr>
              <a:xfrm>
                <a:off x="1490391" y="3896355"/>
                <a:ext cx="135845" cy="124650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8752" extrusionOk="0">
                    <a:moveTo>
                      <a:pt x="2615" y="0"/>
                    </a:moveTo>
                    <a:cubicBezTo>
                      <a:pt x="1158" y="0"/>
                      <a:pt x="0" y="1158"/>
                      <a:pt x="0" y="2615"/>
                    </a:cubicBezTo>
                    <a:cubicBezTo>
                      <a:pt x="0" y="4421"/>
                      <a:pt x="1621" y="5880"/>
                      <a:pt x="4074" y="8125"/>
                    </a:cubicBezTo>
                    <a:lnTo>
                      <a:pt x="4769" y="8751"/>
                    </a:lnTo>
                    <a:lnTo>
                      <a:pt x="5463" y="8125"/>
                    </a:lnTo>
                    <a:cubicBezTo>
                      <a:pt x="7917" y="5880"/>
                      <a:pt x="9538" y="4421"/>
                      <a:pt x="9538" y="2615"/>
                    </a:cubicBezTo>
                    <a:cubicBezTo>
                      <a:pt x="9538" y="1158"/>
                      <a:pt x="8380" y="0"/>
                      <a:pt x="6899" y="0"/>
                    </a:cubicBezTo>
                    <a:cubicBezTo>
                      <a:pt x="6088" y="0"/>
                      <a:pt x="5278" y="393"/>
                      <a:pt x="4769" y="995"/>
                    </a:cubicBezTo>
                    <a:cubicBezTo>
                      <a:pt x="4236" y="393"/>
                      <a:pt x="3449" y="0"/>
                      <a:pt x="26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70"/>
              <p:cNvSpPr/>
              <p:nvPr/>
            </p:nvSpPr>
            <p:spPr>
              <a:xfrm>
                <a:off x="1690512" y="2297905"/>
                <a:ext cx="38255" cy="1056067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74149" extrusionOk="0">
                    <a:moveTo>
                      <a:pt x="1343" y="0"/>
                    </a:moveTo>
                    <a:cubicBezTo>
                      <a:pt x="602" y="0"/>
                      <a:pt x="0" y="602"/>
                      <a:pt x="0" y="1343"/>
                    </a:cubicBezTo>
                    <a:lnTo>
                      <a:pt x="0" y="72806"/>
                    </a:lnTo>
                    <a:cubicBezTo>
                      <a:pt x="0" y="73547"/>
                      <a:pt x="602" y="74149"/>
                      <a:pt x="1343" y="74149"/>
                    </a:cubicBezTo>
                    <a:cubicBezTo>
                      <a:pt x="2084" y="74149"/>
                      <a:pt x="2686" y="73547"/>
                      <a:pt x="2686" y="72806"/>
                    </a:cubicBezTo>
                    <a:lnTo>
                      <a:pt x="2686" y="1343"/>
                    </a:lnTo>
                    <a:cubicBezTo>
                      <a:pt x="2686" y="602"/>
                      <a:pt x="2084" y="0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70"/>
              <p:cNvSpPr/>
              <p:nvPr/>
            </p:nvSpPr>
            <p:spPr>
              <a:xfrm>
                <a:off x="2023858" y="2297905"/>
                <a:ext cx="37914" cy="1056067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74149" extrusionOk="0">
                    <a:moveTo>
                      <a:pt x="1319" y="0"/>
                    </a:moveTo>
                    <a:cubicBezTo>
                      <a:pt x="603" y="0"/>
                      <a:pt x="1" y="602"/>
                      <a:pt x="1" y="1343"/>
                    </a:cubicBezTo>
                    <a:lnTo>
                      <a:pt x="1" y="72806"/>
                    </a:lnTo>
                    <a:cubicBezTo>
                      <a:pt x="1" y="73547"/>
                      <a:pt x="603" y="74149"/>
                      <a:pt x="1319" y="74149"/>
                    </a:cubicBezTo>
                    <a:cubicBezTo>
                      <a:pt x="2060" y="74149"/>
                      <a:pt x="2662" y="73547"/>
                      <a:pt x="2662" y="72806"/>
                    </a:cubicBezTo>
                    <a:lnTo>
                      <a:pt x="2662" y="1343"/>
                    </a:lnTo>
                    <a:cubicBezTo>
                      <a:pt x="2662" y="602"/>
                      <a:pt x="2060" y="0"/>
                      <a:pt x="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70"/>
              <p:cNvSpPr/>
              <p:nvPr/>
            </p:nvSpPr>
            <p:spPr>
              <a:xfrm>
                <a:off x="2356876" y="2297905"/>
                <a:ext cx="38255" cy="1056067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74149" extrusionOk="0">
                    <a:moveTo>
                      <a:pt x="1343" y="0"/>
                    </a:moveTo>
                    <a:cubicBezTo>
                      <a:pt x="602" y="0"/>
                      <a:pt x="0" y="602"/>
                      <a:pt x="0" y="1343"/>
                    </a:cubicBezTo>
                    <a:lnTo>
                      <a:pt x="0" y="72806"/>
                    </a:lnTo>
                    <a:cubicBezTo>
                      <a:pt x="0" y="73547"/>
                      <a:pt x="602" y="74149"/>
                      <a:pt x="1343" y="74149"/>
                    </a:cubicBezTo>
                    <a:cubicBezTo>
                      <a:pt x="2084" y="74149"/>
                      <a:pt x="2685" y="73547"/>
                      <a:pt x="2685" y="72806"/>
                    </a:cubicBezTo>
                    <a:lnTo>
                      <a:pt x="2685" y="1343"/>
                    </a:lnTo>
                    <a:cubicBezTo>
                      <a:pt x="2685" y="602"/>
                      <a:pt x="2084" y="0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70"/>
              <p:cNvSpPr/>
              <p:nvPr/>
            </p:nvSpPr>
            <p:spPr>
              <a:xfrm>
                <a:off x="2690194" y="2297905"/>
                <a:ext cx="37942" cy="1056067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74149" extrusionOk="0">
                    <a:moveTo>
                      <a:pt x="1321" y="0"/>
                    </a:moveTo>
                    <a:cubicBezTo>
                      <a:pt x="603" y="0"/>
                      <a:pt x="1" y="602"/>
                      <a:pt x="1" y="1343"/>
                    </a:cubicBezTo>
                    <a:lnTo>
                      <a:pt x="1" y="72806"/>
                    </a:lnTo>
                    <a:cubicBezTo>
                      <a:pt x="1" y="73547"/>
                      <a:pt x="603" y="74149"/>
                      <a:pt x="1321" y="74149"/>
                    </a:cubicBezTo>
                    <a:cubicBezTo>
                      <a:pt x="2062" y="74149"/>
                      <a:pt x="2664" y="73547"/>
                      <a:pt x="2664" y="72806"/>
                    </a:cubicBezTo>
                    <a:lnTo>
                      <a:pt x="2664" y="1343"/>
                    </a:lnTo>
                    <a:cubicBezTo>
                      <a:pt x="2664" y="602"/>
                      <a:pt x="2062" y="0"/>
                      <a:pt x="13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70"/>
              <p:cNvSpPr/>
              <p:nvPr/>
            </p:nvSpPr>
            <p:spPr>
              <a:xfrm>
                <a:off x="3023212" y="2297905"/>
                <a:ext cx="37942" cy="1056067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74149" extrusionOk="0">
                    <a:moveTo>
                      <a:pt x="1343" y="0"/>
                    </a:moveTo>
                    <a:cubicBezTo>
                      <a:pt x="602" y="0"/>
                      <a:pt x="0" y="602"/>
                      <a:pt x="0" y="1343"/>
                    </a:cubicBezTo>
                    <a:lnTo>
                      <a:pt x="0" y="72806"/>
                    </a:lnTo>
                    <a:cubicBezTo>
                      <a:pt x="0" y="73547"/>
                      <a:pt x="602" y="74149"/>
                      <a:pt x="1343" y="74149"/>
                    </a:cubicBezTo>
                    <a:cubicBezTo>
                      <a:pt x="2084" y="74149"/>
                      <a:pt x="2663" y="73547"/>
                      <a:pt x="2663" y="72806"/>
                    </a:cubicBezTo>
                    <a:lnTo>
                      <a:pt x="2663" y="1343"/>
                    </a:lnTo>
                    <a:cubicBezTo>
                      <a:pt x="2663" y="602"/>
                      <a:pt x="2084" y="0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70"/>
              <p:cNvSpPr/>
              <p:nvPr/>
            </p:nvSpPr>
            <p:spPr>
              <a:xfrm>
                <a:off x="3356557" y="2297905"/>
                <a:ext cx="37914" cy="1056067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74149" extrusionOk="0">
                    <a:moveTo>
                      <a:pt x="1319" y="0"/>
                    </a:moveTo>
                    <a:cubicBezTo>
                      <a:pt x="578" y="0"/>
                      <a:pt x="1" y="602"/>
                      <a:pt x="1" y="1343"/>
                    </a:cubicBezTo>
                    <a:lnTo>
                      <a:pt x="1" y="72806"/>
                    </a:lnTo>
                    <a:cubicBezTo>
                      <a:pt x="1" y="73547"/>
                      <a:pt x="578" y="74149"/>
                      <a:pt x="1319" y="74149"/>
                    </a:cubicBezTo>
                    <a:cubicBezTo>
                      <a:pt x="2060" y="74149"/>
                      <a:pt x="2662" y="73547"/>
                      <a:pt x="2662" y="72806"/>
                    </a:cubicBezTo>
                    <a:lnTo>
                      <a:pt x="2662" y="1343"/>
                    </a:lnTo>
                    <a:cubicBezTo>
                      <a:pt x="2662" y="602"/>
                      <a:pt x="2060" y="0"/>
                      <a:pt x="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70"/>
              <p:cNvSpPr/>
              <p:nvPr/>
            </p:nvSpPr>
            <p:spPr>
              <a:xfrm>
                <a:off x="927869" y="2173083"/>
                <a:ext cx="3228903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226709" h="47268" extrusionOk="0">
                    <a:moveTo>
                      <a:pt x="213069" y="1"/>
                    </a:moveTo>
                    <a:cubicBezTo>
                      <a:pt x="210959" y="1"/>
                      <a:pt x="208862" y="194"/>
                      <a:pt x="206777" y="499"/>
                    </a:cubicBezTo>
                    <a:cubicBezTo>
                      <a:pt x="201499" y="1264"/>
                      <a:pt x="196452" y="3347"/>
                      <a:pt x="191845" y="6008"/>
                    </a:cubicBezTo>
                    <a:cubicBezTo>
                      <a:pt x="186983" y="8811"/>
                      <a:pt x="182585" y="12398"/>
                      <a:pt x="178418" y="16126"/>
                    </a:cubicBezTo>
                    <a:cubicBezTo>
                      <a:pt x="174229" y="19876"/>
                      <a:pt x="170037" y="24136"/>
                      <a:pt x="165732" y="27423"/>
                    </a:cubicBezTo>
                    <a:cubicBezTo>
                      <a:pt x="156959" y="34044"/>
                      <a:pt x="147514" y="38511"/>
                      <a:pt x="136748" y="40480"/>
                    </a:cubicBezTo>
                    <a:cubicBezTo>
                      <a:pt x="133159" y="41135"/>
                      <a:pt x="129220" y="41443"/>
                      <a:pt x="125270" y="41443"/>
                    </a:cubicBezTo>
                    <a:cubicBezTo>
                      <a:pt x="123642" y="41443"/>
                      <a:pt x="122012" y="41391"/>
                      <a:pt x="120404" y="41289"/>
                    </a:cubicBezTo>
                    <a:cubicBezTo>
                      <a:pt x="114455" y="40943"/>
                      <a:pt x="108875" y="39739"/>
                      <a:pt x="103112" y="37887"/>
                    </a:cubicBezTo>
                    <a:cubicBezTo>
                      <a:pt x="91374" y="34137"/>
                      <a:pt x="80216" y="28673"/>
                      <a:pt x="67854" y="27238"/>
                    </a:cubicBezTo>
                    <a:cubicBezTo>
                      <a:pt x="66373" y="27068"/>
                      <a:pt x="64899" y="26992"/>
                      <a:pt x="63432" y="26992"/>
                    </a:cubicBezTo>
                    <a:cubicBezTo>
                      <a:pt x="53691" y="26992"/>
                      <a:pt x="44243" y="30366"/>
                      <a:pt x="34727" y="32238"/>
                    </a:cubicBezTo>
                    <a:cubicBezTo>
                      <a:pt x="30805" y="33016"/>
                      <a:pt x="26949" y="33563"/>
                      <a:pt x="22914" y="33563"/>
                    </a:cubicBezTo>
                    <a:cubicBezTo>
                      <a:pt x="21663" y="33563"/>
                      <a:pt x="20394" y="33511"/>
                      <a:pt x="19100" y="33396"/>
                    </a:cubicBezTo>
                    <a:cubicBezTo>
                      <a:pt x="17874" y="33303"/>
                      <a:pt x="17156" y="33164"/>
                      <a:pt x="15767" y="32862"/>
                    </a:cubicBezTo>
                    <a:cubicBezTo>
                      <a:pt x="14494" y="32609"/>
                      <a:pt x="13244" y="32238"/>
                      <a:pt x="12040" y="31798"/>
                    </a:cubicBezTo>
                    <a:cubicBezTo>
                      <a:pt x="9957" y="31057"/>
                      <a:pt x="7294" y="29575"/>
                      <a:pt x="5395" y="28094"/>
                    </a:cubicBezTo>
                    <a:cubicBezTo>
                      <a:pt x="4738" y="27571"/>
                      <a:pt x="3965" y="27259"/>
                      <a:pt x="3202" y="27259"/>
                    </a:cubicBezTo>
                    <a:cubicBezTo>
                      <a:pt x="2514" y="27259"/>
                      <a:pt x="1834" y="27512"/>
                      <a:pt x="1252" y="28094"/>
                    </a:cubicBezTo>
                    <a:cubicBezTo>
                      <a:pt x="232" y="29112"/>
                      <a:pt x="1" y="31242"/>
                      <a:pt x="1252" y="32238"/>
                    </a:cubicBezTo>
                    <a:cubicBezTo>
                      <a:pt x="6044" y="36011"/>
                      <a:pt x="11461" y="38280"/>
                      <a:pt x="17504" y="39091"/>
                    </a:cubicBezTo>
                    <a:cubicBezTo>
                      <a:pt x="19251" y="39322"/>
                      <a:pt x="21005" y="39422"/>
                      <a:pt x="22759" y="39422"/>
                    </a:cubicBezTo>
                    <a:cubicBezTo>
                      <a:pt x="26630" y="39422"/>
                      <a:pt x="30503" y="38933"/>
                      <a:pt x="34311" y="38280"/>
                    </a:cubicBezTo>
                    <a:cubicBezTo>
                      <a:pt x="39750" y="37307"/>
                      <a:pt x="45098" y="35872"/>
                      <a:pt x="50491" y="34622"/>
                    </a:cubicBezTo>
                    <a:cubicBezTo>
                      <a:pt x="54990" y="33588"/>
                      <a:pt x="58936" y="32858"/>
                      <a:pt x="63315" y="32858"/>
                    </a:cubicBezTo>
                    <a:cubicBezTo>
                      <a:pt x="64322" y="32858"/>
                      <a:pt x="65353" y="32897"/>
                      <a:pt x="66419" y="32979"/>
                    </a:cubicBezTo>
                    <a:cubicBezTo>
                      <a:pt x="78179" y="33881"/>
                      <a:pt x="89592" y="39600"/>
                      <a:pt x="100843" y="43326"/>
                    </a:cubicBezTo>
                    <a:cubicBezTo>
                      <a:pt x="108799" y="45931"/>
                      <a:pt x="116986" y="47267"/>
                      <a:pt x="125237" y="47267"/>
                    </a:cubicBezTo>
                    <a:cubicBezTo>
                      <a:pt x="128942" y="47267"/>
                      <a:pt x="132661" y="46998"/>
                      <a:pt x="136378" y="46452"/>
                    </a:cubicBezTo>
                    <a:cubicBezTo>
                      <a:pt x="147236" y="44832"/>
                      <a:pt x="157537" y="40363"/>
                      <a:pt x="166496" y="34066"/>
                    </a:cubicBezTo>
                    <a:cubicBezTo>
                      <a:pt x="175849" y="27516"/>
                      <a:pt x="183279" y="18463"/>
                      <a:pt x="192656" y="12398"/>
                    </a:cubicBezTo>
                    <a:cubicBezTo>
                      <a:pt x="197123" y="9481"/>
                      <a:pt x="201290" y="7583"/>
                      <a:pt x="206475" y="6496"/>
                    </a:cubicBezTo>
                    <a:cubicBezTo>
                      <a:pt x="208585" y="6054"/>
                      <a:pt x="210623" y="5856"/>
                      <a:pt x="212939" y="5856"/>
                    </a:cubicBezTo>
                    <a:cubicBezTo>
                      <a:pt x="213293" y="5856"/>
                      <a:pt x="213654" y="5860"/>
                      <a:pt x="214022" y="5870"/>
                    </a:cubicBezTo>
                    <a:cubicBezTo>
                      <a:pt x="215204" y="5916"/>
                      <a:pt x="216800" y="6033"/>
                      <a:pt x="217726" y="6171"/>
                    </a:cubicBezTo>
                    <a:cubicBezTo>
                      <a:pt x="218445" y="6264"/>
                      <a:pt x="219162" y="6379"/>
                      <a:pt x="219856" y="6518"/>
                    </a:cubicBezTo>
                    <a:cubicBezTo>
                      <a:pt x="220551" y="6657"/>
                      <a:pt x="221569" y="6518"/>
                      <a:pt x="221940" y="6703"/>
                    </a:cubicBezTo>
                    <a:cubicBezTo>
                      <a:pt x="222455" y="6921"/>
                      <a:pt x="222993" y="7040"/>
                      <a:pt x="223512" y="7040"/>
                    </a:cubicBezTo>
                    <a:cubicBezTo>
                      <a:pt x="224486" y="7040"/>
                      <a:pt x="225394" y="6620"/>
                      <a:pt x="225968" y="5638"/>
                    </a:cubicBezTo>
                    <a:cubicBezTo>
                      <a:pt x="226708" y="4388"/>
                      <a:pt x="226362" y="2282"/>
                      <a:pt x="224903" y="1634"/>
                    </a:cubicBezTo>
                    <a:cubicBezTo>
                      <a:pt x="223930" y="1193"/>
                      <a:pt x="223097" y="915"/>
                      <a:pt x="222032" y="823"/>
                    </a:cubicBezTo>
                    <a:cubicBezTo>
                      <a:pt x="221291" y="754"/>
                      <a:pt x="221014" y="801"/>
                      <a:pt x="220343" y="684"/>
                    </a:cubicBezTo>
                    <a:cubicBezTo>
                      <a:pt x="218699" y="384"/>
                      <a:pt x="217032" y="199"/>
                      <a:pt x="215389" y="82"/>
                    </a:cubicBezTo>
                    <a:cubicBezTo>
                      <a:pt x="214614" y="27"/>
                      <a:pt x="213841" y="1"/>
                      <a:pt x="2130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2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70"/>
            <p:cNvGrpSpPr/>
            <p:nvPr/>
          </p:nvGrpSpPr>
          <p:grpSpPr>
            <a:xfrm rot="-5400000">
              <a:off x="3475535" y="2673870"/>
              <a:ext cx="825591" cy="825591"/>
              <a:chOff x="5289166" y="402821"/>
              <a:chExt cx="801000" cy="801000"/>
            </a:xfrm>
          </p:grpSpPr>
          <p:sp>
            <p:nvSpPr>
              <p:cNvPr id="1451" name="Google Shape;1451;p70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70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3" name="Google Shape;1453;p70"/>
            <p:cNvGrpSpPr/>
            <p:nvPr/>
          </p:nvGrpSpPr>
          <p:grpSpPr>
            <a:xfrm rot="5400000">
              <a:off x="3817373" y="1296095"/>
              <a:ext cx="608773" cy="374833"/>
              <a:chOff x="6686629" y="3192836"/>
              <a:chExt cx="608773" cy="374833"/>
            </a:xfrm>
          </p:grpSpPr>
          <p:sp>
            <p:nvSpPr>
              <p:cNvPr id="1454" name="Google Shape;1454;p70"/>
              <p:cNvSpPr/>
              <p:nvPr/>
            </p:nvSpPr>
            <p:spPr>
              <a:xfrm>
                <a:off x="7174802" y="31928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70"/>
              <p:cNvSpPr/>
              <p:nvPr/>
            </p:nvSpPr>
            <p:spPr>
              <a:xfrm>
                <a:off x="6686629" y="3455169"/>
                <a:ext cx="112500" cy="112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70"/>
            <p:cNvGrpSpPr/>
            <p:nvPr/>
          </p:nvGrpSpPr>
          <p:grpSpPr>
            <a:xfrm rot="5400000">
              <a:off x="520045" y="3286905"/>
              <a:ext cx="575161" cy="188875"/>
              <a:chOff x="6872640" y="3345236"/>
              <a:chExt cx="575161" cy="188875"/>
            </a:xfrm>
          </p:grpSpPr>
          <p:sp>
            <p:nvSpPr>
              <p:cNvPr id="1457" name="Google Shape;1457;p70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70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" name="Google Shape;846;p51"/>
          <p:cNvSpPr txBox="1">
            <a:spLocks noGrp="1"/>
          </p:cNvSpPr>
          <p:nvPr>
            <p:ph type="subTitle" idx="1"/>
          </p:nvPr>
        </p:nvSpPr>
        <p:spPr>
          <a:xfrm>
            <a:off x="4592100" y="2744822"/>
            <a:ext cx="39216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lt1"/>
                </a:solidFill>
                <a:latin typeface="Cairo Medium" pitchFamily="2" charset="-78"/>
                <a:ea typeface="Darker Grotesque"/>
                <a:cs typeface="Cairo Medium" pitchFamily="2" charset="-78"/>
              </a:rPr>
              <a:t>تقدم المنظومة </a:t>
            </a:r>
            <a:r>
              <a:rPr lang="ar-EG" dirty="0" smtClean="0">
                <a:solidFill>
                  <a:schemeClr val="lt1"/>
                </a:solidFill>
                <a:latin typeface="Cairo Medium" pitchFamily="2" charset="-78"/>
                <a:ea typeface="Darker Grotesque"/>
                <a:cs typeface="Cairo Medium" pitchFamily="2" charset="-78"/>
              </a:rPr>
              <a:t>خدمة أرشفة بيانات وملفات كافة حالات المرضى المسجلة ورقياً وتحويلها بشكل إلكتروني وذلك لتسهيل عمليات البحث والوصول إلى بيانات المرضى في أي وقت مستقبلاً عند الحاجة.</a:t>
            </a:r>
            <a:endParaRPr dirty="0">
              <a:solidFill>
                <a:schemeClr val="lt1"/>
              </a:solidFill>
              <a:latin typeface="Cairo Medium" pitchFamily="2" charset="-78"/>
              <a:ea typeface="Darker Grotesque"/>
              <a:cs typeface="Cairo Medium" pitchFamily="2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/>
          <p:nvPr/>
        </p:nvSpPr>
        <p:spPr>
          <a:xfrm>
            <a:off x="875450" y="1710893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59"/>
          <p:cNvSpPr/>
          <p:nvPr/>
        </p:nvSpPr>
        <p:spPr>
          <a:xfrm>
            <a:off x="6325200" y="2082934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lt1"/>
                </a:solidFill>
                <a:latin typeface="Cairo SemiBold" pitchFamily="2" charset="-78"/>
                <a:cs typeface="Cairo SemiBold" pitchFamily="2" charset="-78"/>
              </a:rPr>
              <a:t>تحسينات وتحديثات</a:t>
            </a:r>
            <a:endParaRPr dirty="0">
              <a:solidFill>
                <a:schemeClr val="lt1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1068" name="Google Shape;1068;p59"/>
          <p:cNvSpPr txBox="1">
            <a:spLocks noGrp="1"/>
          </p:cNvSpPr>
          <p:nvPr>
            <p:ph type="title" idx="3"/>
          </p:nvPr>
        </p:nvSpPr>
        <p:spPr>
          <a:xfrm>
            <a:off x="1020650" y="1781693"/>
            <a:ext cx="1662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200" b="0" dirty="0" smtClean="0">
                <a:latin typeface="Cairo" pitchFamily="2" charset="-78"/>
                <a:cs typeface="Cairo" pitchFamily="2" charset="-78"/>
              </a:rPr>
              <a:t>منظومة شئون المرضى</a:t>
            </a:r>
            <a:endParaRPr sz="1200" b="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1069" name="Google Shape;1069;p59"/>
          <p:cNvSpPr txBox="1">
            <a:spLocks noGrp="1"/>
          </p:cNvSpPr>
          <p:nvPr>
            <p:ph type="title" idx="4"/>
          </p:nvPr>
        </p:nvSpPr>
        <p:spPr>
          <a:xfrm>
            <a:off x="6470401" y="2153734"/>
            <a:ext cx="1662000" cy="1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200" b="0" dirty="0">
                <a:latin typeface="Cairo" pitchFamily="2" charset="-78"/>
                <a:cs typeface="Cairo" pitchFamily="2" charset="-78"/>
              </a:rPr>
              <a:t>منظومة المشتريات</a:t>
            </a:r>
            <a:endParaRPr sz="1200" b="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6240302" y="2616290"/>
            <a:ext cx="2122200" cy="20436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buClr>
                <a:srgbClr val="F1F0FF"/>
              </a:buClr>
            </a:pPr>
            <a:r>
              <a:rPr lang="ar-EG" sz="1100" dirty="0">
                <a:solidFill>
                  <a:srgbClr val="FFFFFF"/>
                </a:solidFill>
                <a:latin typeface="Cairo Medium" pitchFamily="2" charset="-78"/>
                <a:cs typeface="Cairo Medium" pitchFamily="2" charset="-78"/>
              </a:rPr>
              <a:t>تم </a:t>
            </a:r>
            <a:r>
              <a:rPr lang="ar-EG" sz="1100" dirty="0" smtClean="0">
                <a:solidFill>
                  <a:srgbClr val="FFFFFF"/>
                </a:solidFill>
                <a:latin typeface="Cairo Medium" pitchFamily="2" charset="-78"/>
                <a:cs typeface="Cairo Medium" pitchFamily="2" charset="-78"/>
              </a:rPr>
              <a:t>تنفيذ آليات العمل بالمنظومة ويتم الآن العمل على إجراء إضافات وتحسينات على قواعد البيانات وآليات التخزين لتحسين استهلاك موارد الأجهزة المستضيفة.</a:t>
            </a:r>
            <a:br>
              <a:rPr lang="ar-EG" sz="1100" dirty="0" smtClean="0">
                <a:solidFill>
                  <a:srgbClr val="FFFFFF"/>
                </a:solidFill>
                <a:latin typeface="Cairo Medium" pitchFamily="2" charset="-78"/>
                <a:cs typeface="Cairo Medium" pitchFamily="2" charset="-78"/>
              </a:rPr>
            </a:br>
            <a:endParaRPr lang="ar-EG" sz="1100" dirty="0">
              <a:solidFill>
                <a:srgbClr val="FFFFFF"/>
              </a:solidFill>
              <a:latin typeface="Cairo Medium" pitchFamily="2" charset="-78"/>
              <a:cs typeface="Cairo Medium" pitchFamily="2" charset="-78"/>
            </a:endParaRPr>
          </a:p>
          <a:p>
            <a:pPr marL="0" lvl="0" indent="0" algn="justLow" rtl="1">
              <a:buClr>
                <a:srgbClr val="F1F0FF"/>
              </a:buClr>
            </a:pPr>
            <a:r>
              <a:rPr lang="ar-EG" sz="1100" dirty="0">
                <a:solidFill>
                  <a:srgbClr val="FFFFFF"/>
                </a:solidFill>
                <a:latin typeface="Cairo Black" pitchFamily="2" charset="-78"/>
                <a:cs typeface="Cairo Black" pitchFamily="2" charset="-78"/>
              </a:rPr>
              <a:t>الأعمال المتبقية:</a:t>
            </a:r>
          </a:p>
          <a:p>
            <a:pPr marL="0" lvl="0" indent="0" algn="justLow" rtl="1"/>
            <a:r>
              <a:rPr lang="ar-EG" sz="1100" dirty="0" smtClean="0">
                <a:latin typeface="Cairo Medium" pitchFamily="2" charset="-78"/>
                <a:cs typeface="Cairo Medium" pitchFamily="2" charset="-78"/>
              </a:rPr>
              <a:t>- تجربة </a:t>
            </a:r>
            <a:r>
              <a:rPr lang="ar-EG" sz="1100" dirty="0">
                <a:latin typeface="Cairo Medium" pitchFamily="2" charset="-78"/>
                <a:cs typeface="Cairo Medium" pitchFamily="2" charset="-78"/>
              </a:rPr>
              <a:t>المنظومة لفترة كافية ومتابعة الأخطاء والمشاكل البرمجية والمنطقية وحلها</a:t>
            </a:r>
            <a:r>
              <a:rPr lang="ar-EG" sz="1100" dirty="0" smtClean="0">
                <a:latin typeface="Cairo Medium" pitchFamily="2" charset="-78"/>
                <a:cs typeface="Cairo Medium" pitchFamily="2" charset="-78"/>
              </a:rPr>
              <a:t>.</a:t>
            </a:r>
          </a:p>
          <a:p>
            <a:pPr marL="0" lvl="0" indent="0" algn="justLow" rtl="1"/>
            <a:r>
              <a:rPr lang="ar-EG" sz="1100" dirty="0" smtClean="0">
                <a:latin typeface="Cairo Medium" pitchFamily="2" charset="-78"/>
                <a:cs typeface="Cairo Medium" pitchFamily="2" charset="-78"/>
              </a:rPr>
              <a:t>- إجراء تحسينات برمجية إضافية.</a:t>
            </a:r>
            <a:endParaRPr lang="ar-EG" sz="1100" dirty="0">
              <a:latin typeface="Cairo Medium" pitchFamily="2" charset="-78"/>
              <a:cs typeface="Cairo Medium" pitchFamily="2" charset="-78"/>
            </a:endParaRPr>
          </a:p>
        </p:txBody>
      </p:sp>
      <p:sp>
        <p:nvSpPr>
          <p:cNvPr id="1071" name="Google Shape;1071;p59"/>
          <p:cNvSpPr txBox="1">
            <a:spLocks noGrp="1"/>
          </p:cNvSpPr>
          <p:nvPr>
            <p:ph type="subTitle" idx="2"/>
          </p:nvPr>
        </p:nvSpPr>
        <p:spPr>
          <a:xfrm>
            <a:off x="774689" y="2177808"/>
            <a:ext cx="2122200" cy="24821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Medium" pitchFamily="2" charset="-78"/>
                <a:cs typeface="Cairo Medium" pitchFamily="2" charset="-78"/>
              </a:rPr>
              <a:t>تم التخطيط وتصميم آلية عمل منظومة شئون المرضى وجاري العمل عليها بشكل فعلي لتنفيذ المخطط في وقت قياسي.</a:t>
            </a:r>
            <a:r>
              <a:rPr lang="en-US" sz="1100" dirty="0" smtClean="0">
                <a:latin typeface="Cairo Medium" pitchFamily="2" charset="-78"/>
                <a:cs typeface="Cairo Medium" pitchFamily="2" charset="-78"/>
              </a:rPr>
              <a:t/>
            </a:r>
            <a:br>
              <a:rPr lang="en-US" sz="1100" dirty="0" smtClean="0">
                <a:latin typeface="Cairo Medium" pitchFamily="2" charset="-78"/>
                <a:cs typeface="Cairo Medium" pitchFamily="2" charset="-78"/>
              </a:rPr>
            </a:br>
            <a:endParaRPr lang="ar-EG" sz="1100" dirty="0" smtClean="0">
              <a:latin typeface="Cairo Medium" pitchFamily="2" charset="-78"/>
              <a:cs typeface="Cairo Medium" pitchFamily="2" charset="-78"/>
            </a:endParaRP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Black" pitchFamily="2" charset="-78"/>
                <a:cs typeface="Cairo Black" pitchFamily="2" charset="-78"/>
              </a:rPr>
              <a:t>الأعمال المتبقية:</a:t>
            </a: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Medium" pitchFamily="2" charset="-78"/>
                <a:cs typeface="Cairo Medium" pitchFamily="2" charset="-78"/>
              </a:rPr>
              <a:t>- تصميم قواعد بيانات المنظومة.</a:t>
            </a: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Medium" pitchFamily="2" charset="-78"/>
                <a:cs typeface="Cairo Medium" pitchFamily="2" charset="-78"/>
              </a:rPr>
              <a:t>- كتابة الجزء البرمجي الخاص بعرض البيانات والإدخال والأرشيف.</a:t>
            </a: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Medium" pitchFamily="2" charset="-78"/>
                <a:cs typeface="Cairo Medium" pitchFamily="2" charset="-78"/>
              </a:rPr>
              <a:t>- تجربة المنظومة لفترة كافية ومتابعة الأخطاء والمشاكل البرمجية والمنطقية وحلها.</a:t>
            </a:r>
            <a:endParaRPr sz="1100" dirty="0">
              <a:latin typeface="Cairo Medium" pitchFamily="2" charset="-78"/>
              <a:cs typeface="Cairo Medium" pitchFamily="2" charset="-78"/>
            </a:endParaRPr>
          </a:p>
        </p:txBody>
      </p:sp>
      <p:sp>
        <p:nvSpPr>
          <p:cNvPr id="1072" name="Google Shape;1072;p59"/>
          <p:cNvSpPr/>
          <p:nvPr/>
        </p:nvSpPr>
        <p:spPr>
          <a:xfrm>
            <a:off x="1472185" y="858029"/>
            <a:ext cx="727200" cy="727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59"/>
          <p:cNvSpPr/>
          <p:nvPr/>
        </p:nvSpPr>
        <p:spPr>
          <a:xfrm>
            <a:off x="6937798" y="1234932"/>
            <a:ext cx="727200" cy="727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4" name="Google Shape;1074;p59"/>
          <p:cNvGrpSpPr/>
          <p:nvPr/>
        </p:nvGrpSpPr>
        <p:grpSpPr>
          <a:xfrm>
            <a:off x="2947116" y="1303644"/>
            <a:ext cx="3293177" cy="2872933"/>
            <a:chOff x="2947116" y="1303644"/>
            <a:chExt cx="3293177" cy="2872933"/>
          </a:xfrm>
        </p:grpSpPr>
        <p:sp>
          <p:nvSpPr>
            <p:cNvPr id="1075" name="Google Shape;1075;p59"/>
            <p:cNvSpPr/>
            <p:nvPr/>
          </p:nvSpPr>
          <p:spPr>
            <a:xfrm>
              <a:off x="3648175" y="1836650"/>
              <a:ext cx="1586100" cy="1834800"/>
            </a:xfrm>
            <a:prstGeom prst="roundRect">
              <a:avLst>
                <a:gd name="adj" fmla="val 8693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9"/>
            <p:cNvSpPr/>
            <p:nvPr/>
          </p:nvSpPr>
          <p:spPr>
            <a:xfrm flipH="1">
              <a:off x="3038591" y="2866188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7" name="Google Shape;1077;p59"/>
            <p:cNvGrpSpPr/>
            <p:nvPr/>
          </p:nvGrpSpPr>
          <p:grpSpPr>
            <a:xfrm rot="-5400000">
              <a:off x="5234218" y="1303644"/>
              <a:ext cx="761751" cy="761751"/>
              <a:chOff x="5289166" y="402821"/>
              <a:chExt cx="801000" cy="801000"/>
            </a:xfrm>
          </p:grpSpPr>
          <p:sp>
            <p:nvSpPr>
              <p:cNvPr id="1078" name="Google Shape;1078;p59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3000" endPos="2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9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3000" endPos="2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0" name="Google Shape;1080;p59"/>
            <p:cNvGrpSpPr/>
            <p:nvPr/>
          </p:nvGrpSpPr>
          <p:grpSpPr>
            <a:xfrm>
              <a:off x="3405345" y="2685934"/>
              <a:ext cx="1173841" cy="1490643"/>
              <a:chOff x="2950295" y="2685934"/>
              <a:chExt cx="1173841" cy="1490643"/>
            </a:xfrm>
          </p:grpSpPr>
          <p:sp>
            <p:nvSpPr>
              <p:cNvPr id="1081" name="Google Shape;1081;p59"/>
              <p:cNvSpPr/>
              <p:nvPr/>
            </p:nvSpPr>
            <p:spPr>
              <a:xfrm>
                <a:off x="2950295" y="2685934"/>
                <a:ext cx="1173841" cy="1490643"/>
              </a:xfrm>
              <a:custGeom>
                <a:avLst/>
                <a:gdLst/>
                <a:ahLst/>
                <a:cxnLst/>
                <a:rect l="l" t="t" r="r" b="b"/>
                <a:pathLst>
                  <a:path w="93199" h="118352" extrusionOk="0">
                    <a:moveTo>
                      <a:pt x="7177" y="0"/>
                    </a:moveTo>
                    <a:cubicBezTo>
                      <a:pt x="3218" y="0"/>
                      <a:pt x="0" y="3217"/>
                      <a:pt x="0" y="7177"/>
                    </a:cubicBezTo>
                    <a:lnTo>
                      <a:pt x="0" y="111174"/>
                    </a:lnTo>
                    <a:cubicBezTo>
                      <a:pt x="0" y="115134"/>
                      <a:pt x="3218" y="118351"/>
                      <a:pt x="7177" y="118351"/>
                    </a:cubicBezTo>
                    <a:lnTo>
                      <a:pt x="86022" y="118351"/>
                    </a:lnTo>
                    <a:cubicBezTo>
                      <a:pt x="89998" y="118351"/>
                      <a:pt x="93199" y="115134"/>
                      <a:pt x="93199" y="111174"/>
                    </a:cubicBezTo>
                    <a:lnTo>
                      <a:pt x="93199" y="7177"/>
                    </a:lnTo>
                    <a:cubicBezTo>
                      <a:pt x="93199" y="3217"/>
                      <a:pt x="89998" y="0"/>
                      <a:pt x="860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9"/>
              <p:cNvSpPr/>
              <p:nvPr/>
            </p:nvSpPr>
            <p:spPr>
              <a:xfrm>
                <a:off x="3421348" y="2846344"/>
                <a:ext cx="626626" cy="52836"/>
              </a:xfrm>
              <a:custGeom>
                <a:avLst/>
                <a:gdLst/>
                <a:ahLst/>
                <a:cxnLst/>
                <a:rect l="l" t="t" r="r" b="b"/>
                <a:pathLst>
                  <a:path w="49752" h="4195" extrusionOk="0">
                    <a:moveTo>
                      <a:pt x="2107" y="1"/>
                    </a:moveTo>
                    <a:cubicBezTo>
                      <a:pt x="944" y="1"/>
                      <a:pt x="1" y="944"/>
                      <a:pt x="1" y="2106"/>
                    </a:cubicBezTo>
                    <a:cubicBezTo>
                      <a:pt x="1" y="3269"/>
                      <a:pt x="944" y="4195"/>
                      <a:pt x="2107" y="4195"/>
                    </a:cubicBezTo>
                    <a:lnTo>
                      <a:pt x="47645" y="4195"/>
                    </a:lnTo>
                    <a:cubicBezTo>
                      <a:pt x="48808" y="4195"/>
                      <a:pt x="49751" y="3269"/>
                      <a:pt x="49751" y="2106"/>
                    </a:cubicBezTo>
                    <a:cubicBezTo>
                      <a:pt x="49751" y="944"/>
                      <a:pt x="48808" y="1"/>
                      <a:pt x="476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9"/>
              <p:cNvSpPr/>
              <p:nvPr/>
            </p:nvSpPr>
            <p:spPr>
              <a:xfrm>
                <a:off x="3421348" y="2948615"/>
                <a:ext cx="475121" cy="53063"/>
              </a:xfrm>
              <a:custGeom>
                <a:avLst/>
                <a:gdLst/>
                <a:ahLst/>
                <a:cxnLst/>
                <a:rect l="l" t="t" r="r" b="b"/>
                <a:pathLst>
                  <a:path w="37723" h="4213" extrusionOk="0">
                    <a:moveTo>
                      <a:pt x="2107" y="1"/>
                    </a:moveTo>
                    <a:cubicBezTo>
                      <a:pt x="944" y="1"/>
                      <a:pt x="1" y="944"/>
                      <a:pt x="1" y="2106"/>
                    </a:cubicBezTo>
                    <a:cubicBezTo>
                      <a:pt x="1" y="3269"/>
                      <a:pt x="944" y="4213"/>
                      <a:pt x="2107" y="4213"/>
                    </a:cubicBezTo>
                    <a:lnTo>
                      <a:pt x="35616" y="4213"/>
                    </a:lnTo>
                    <a:cubicBezTo>
                      <a:pt x="36779" y="4213"/>
                      <a:pt x="37722" y="3269"/>
                      <a:pt x="37722" y="2106"/>
                    </a:cubicBezTo>
                    <a:cubicBezTo>
                      <a:pt x="37722" y="944"/>
                      <a:pt x="36779" y="1"/>
                      <a:pt x="356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9"/>
              <p:cNvSpPr/>
              <p:nvPr/>
            </p:nvSpPr>
            <p:spPr>
              <a:xfrm>
                <a:off x="3421348" y="3184582"/>
                <a:ext cx="626626" cy="52836"/>
              </a:xfrm>
              <a:custGeom>
                <a:avLst/>
                <a:gdLst/>
                <a:ahLst/>
                <a:cxnLst/>
                <a:rect l="l" t="t" r="r" b="b"/>
                <a:pathLst>
                  <a:path w="49752" h="4195" extrusionOk="0">
                    <a:moveTo>
                      <a:pt x="2107" y="0"/>
                    </a:moveTo>
                    <a:cubicBezTo>
                      <a:pt x="944" y="0"/>
                      <a:pt x="1" y="944"/>
                      <a:pt x="1" y="2089"/>
                    </a:cubicBezTo>
                    <a:cubicBezTo>
                      <a:pt x="1" y="3251"/>
                      <a:pt x="944" y="4194"/>
                      <a:pt x="2107" y="4194"/>
                    </a:cubicBezTo>
                    <a:lnTo>
                      <a:pt x="47645" y="4194"/>
                    </a:lnTo>
                    <a:cubicBezTo>
                      <a:pt x="48808" y="4194"/>
                      <a:pt x="49751" y="3251"/>
                      <a:pt x="49751" y="2089"/>
                    </a:cubicBezTo>
                    <a:cubicBezTo>
                      <a:pt x="49751" y="944"/>
                      <a:pt x="48808" y="0"/>
                      <a:pt x="476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9"/>
              <p:cNvSpPr/>
              <p:nvPr/>
            </p:nvSpPr>
            <p:spPr>
              <a:xfrm>
                <a:off x="3421348" y="3286854"/>
                <a:ext cx="475121" cy="52836"/>
              </a:xfrm>
              <a:custGeom>
                <a:avLst/>
                <a:gdLst/>
                <a:ahLst/>
                <a:cxnLst/>
                <a:rect l="l" t="t" r="r" b="b"/>
                <a:pathLst>
                  <a:path w="37723" h="4195" extrusionOk="0">
                    <a:moveTo>
                      <a:pt x="2107" y="0"/>
                    </a:moveTo>
                    <a:cubicBezTo>
                      <a:pt x="944" y="0"/>
                      <a:pt x="1" y="944"/>
                      <a:pt x="1" y="2106"/>
                    </a:cubicBezTo>
                    <a:cubicBezTo>
                      <a:pt x="1" y="3251"/>
                      <a:pt x="944" y="4195"/>
                      <a:pt x="2107" y="4195"/>
                    </a:cubicBezTo>
                    <a:lnTo>
                      <a:pt x="35616" y="4195"/>
                    </a:lnTo>
                    <a:cubicBezTo>
                      <a:pt x="36779" y="4195"/>
                      <a:pt x="37722" y="3251"/>
                      <a:pt x="37722" y="2106"/>
                    </a:cubicBezTo>
                    <a:cubicBezTo>
                      <a:pt x="37722" y="944"/>
                      <a:pt x="36779" y="0"/>
                      <a:pt x="35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9"/>
              <p:cNvSpPr/>
              <p:nvPr/>
            </p:nvSpPr>
            <p:spPr>
              <a:xfrm>
                <a:off x="3421348" y="3522594"/>
                <a:ext cx="626626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49752" h="4212" extrusionOk="0">
                    <a:moveTo>
                      <a:pt x="2107" y="0"/>
                    </a:moveTo>
                    <a:cubicBezTo>
                      <a:pt x="944" y="0"/>
                      <a:pt x="1" y="944"/>
                      <a:pt x="1" y="2107"/>
                    </a:cubicBezTo>
                    <a:cubicBezTo>
                      <a:pt x="1" y="3268"/>
                      <a:pt x="944" y="4212"/>
                      <a:pt x="2107" y="4212"/>
                    </a:cubicBezTo>
                    <a:lnTo>
                      <a:pt x="47645" y="4212"/>
                    </a:lnTo>
                    <a:cubicBezTo>
                      <a:pt x="48808" y="4212"/>
                      <a:pt x="49751" y="3268"/>
                      <a:pt x="49751" y="2107"/>
                    </a:cubicBezTo>
                    <a:cubicBezTo>
                      <a:pt x="49751" y="944"/>
                      <a:pt x="48808" y="0"/>
                      <a:pt x="476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9"/>
              <p:cNvSpPr/>
              <p:nvPr/>
            </p:nvSpPr>
            <p:spPr>
              <a:xfrm>
                <a:off x="3421348" y="3625080"/>
                <a:ext cx="475121" cy="52849"/>
              </a:xfrm>
              <a:custGeom>
                <a:avLst/>
                <a:gdLst/>
                <a:ahLst/>
                <a:cxnLst/>
                <a:rect l="l" t="t" r="r" b="b"/>
                <a:pathLst>
                  <a:path w="37723" h="4196" extrusionOk="0">
                    <a:moveTo>
                      <a:pt x="2107" y="1"/>
                    </a:moveTo>
                    <a:cubicBezTo>
                      <a:pt x="944" y="1"/>
                      <a:pt x="1" y="927"/>
                      <a:pt x="1" y="2090"/>
                    </a:cubicBezTo>
                    <a:cubicBezTo>
                      <a:pt x="1" y="3252"/>
                      <a:pt x="944" y="4195"/>
                      <a:pt x="2107" y="4195"/>
                    </a:cubicBezTo>
                    <a:lnTo>
                      <a:pt x="35616" y="4195"/>
                    </a:lnTo>
                    <a:cubicBezTo>
                      <a:pt x="36779" y="4195"/>
                      <a:pt x="37722" y="3252"/>
                      <a:pt x="37722" y="2090"/>
                    </a:cubicBezTo>
                    <a:cubicBezTo>
                      <a:pt x="37722" y="927"/>
                      <a:pt x="36779" y="1"/>
                      <a:pt x="356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9"/>
              <p:cNvSpPr/>
              <p:nvPr/>
            </p:nvSpPr>
            <p:spPr>
              <a:xfrm>
                <a:off x="3421348" y="3860821"/>
                <a:ext cx="547467" cy="52861"/>
              </a:xfrm>
              <a:custGeom>
                <a:avLst/>
                <a:gdLst/>
                <a:ahLst/>
                <a:cxnLst/>
                <a:rect l="l" t="t" r="r" b="b"/>
                <a:pathLst>
                  <a:path w="43467" h="4197" extrusionOk="0">
                    <a:moveTo>
                      <a:pt x="2107" y="1"/>
                    </a:moveTo>
                    <a:cubicBezTo>
                      <a:pt x="944" y="1"/>
                      <a:pt x="1" y="944"/>
                      <a:pt x="1" y="2107"/>
                    </a:cubicBezTo>
                    <a:cubicBezTo>
                      <a:pt x="1" y="3269"/>
                      <a:pt x="944" y="4196"/>
                      <a:pt x="2107" y="4196"/>
                    </a:cubicBezTo>
                    <a:lnTo>
                      <a:pt x="41377" y="4196"/>
                    </a:lnTo>
                    <a:cubicBezTo>
                      <a:pt x="42541" y="4196"/>
                      <a:pt x="43466" y="3269"/>
                      <a:pt x="43466" y="2107"/>
                    </a:cubicBezTo>
                    <a:cubicBezTo>
                      <a:pt x="43466" y="944"/>
                      <a:pt x="42541" y="1"/>
                      <a:pt x="413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9"/>
              <p:cNvSpPr/>
              <p:nvPr/>
            </p:nvSpPr>
            <p:spPr>
              <a:xfrm>
                <a:off x="3421348" y="3963092"/>
                <a:ext cx="395962" cy="53063"/>
              </a:xfrm>
              <a:custGeom>
                <a:avLst/>
                <a:gdLst/>
                <a:ahLst/>
                <a:cxnLst/>
                <a:rect l="l" t="t" r="r" b="b"/>
                <a:pathLst>
                  <a:path w="31438" h="4213" extrusionOk="0">
                    <a:moveTo>
                      <a:pt x="2107" y="1"/>
                    </a:moveTo>
                    <a:cubicBezTo>
                      <a:pt x="944" y="1"/>
                      <a:pt x="1" y="944"/>
                      <a:pt x="1" y="2108"/>
                    </a:cubicBezTo>
                    <a:cubicBezTo>
                      <a:pt x="1" y="3269"/>
                      <a:pt x="944" y="4213"/>
                      <a:pt x="2107" y="4213"/>
                    </a:cubicBezTo>
                    <a:lnTo>
                      <a:pt x="29332" y="4213"/>
                    </a:lnTo>
                    <a:cubicBezTo>
                      <a:pt x="30494" y="4213"/>
                      <a:pt x="31438" y="3269"/>
                      <a:pt x="31438" y="2108"/>
                    </a:cubicBezTo>
                    <a:cubicBezTo>
                      <a:pt x="31438" y="944"/>
                      <a:pt x="30494" y="1"/>
                      <a:pt x="293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9"/>
              <p:cNvSpPr/>
              <p:nvPr/>
            </p:nvSpPr>
            <p:spPr>
              <a:xfrm>
                <a:off x="3089482" y="3148926"/>
                <a:ext cx="226634" cy="226634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17994" extrusionOk="0">
                    <a:moveTo>
                      <a:pt x="8997" y="1"/>
                    </a:moveTo>
                    <a:cubicBezTo>
                      <a:pt x="4028" y="1"/>
                      <a:pt x="1" y="4027"/>
                      <a:pt x="1" y="8997"/>
                    </a:cubicBezTo>
                    <a:cubicBezTo>
                      <a:pt x="1" y="13950"/>
                      <a:pt x="4028" y="17994"/>
                      <a:pt x="8997" y="17994"/>
                    </a:cubicBezTo>
                    <a:cubicBezTo>
                      <a:pt x="13968" y="17994"/>
                      <a:pt x="17994" y="13950"/>
                      <a:pt x="17994" y="8997"/>
                    </a:cubicBezTo>
                    <a:cubicBezTo>
                      <a:pt x="17994" y="4027"/>
                      <a:pt x="13968" y="1"/>
                      <a:pt x="89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9"/>
              <p:cNvSpPr/>
              <p:nvPr/>
            </p:nvSpPr>
            <p:spPr>
              <a:xfrm>
                <a:off x="3089482" y="3486938"/>
                <a:ext cx="226634" cy="226634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17994" extrusionOk="0">
                    <a:moveTo>
                      <a:pt x="8997" y="1"/>
                    </a:moveTo>
                    <a:cubicBezTo>
                      <a:pt x="4028" y="1"/>
                      <a:pt x="1" y="4028"/>
                      <a:pt x="1" y="8997"/>
                    </a:cubicBezTo>
                    <a:cubicBezTo>
                      <a:pt x="1" y="13968"/>
                      <a:pt x="4028" y="17994"/>
                      <a:pt x="8997" y="17994"/>
                    </a:cubicBezTo>
                    <a:cubicBezTo>
                      <a:pt x="13968" y="17994"/>
                      <a:pt x="17994" y="13968"/>
                      <a:pt x="17994" y="8997"/>
                    </a:cubicBezTo>
                    <a:cubicBezTo>
                      <a:pt x="17994" y="4028"/>
                      <a:pt x="13968" y="1"/>
                      <a:pt x="89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9"/>
              <p:cNvSpPr/>
              <p:nvPr/>
            </p:nvSpPr>
            <p:spPr>
              <a:xfrm>
                <a:off x="3089482" y="3825177"/>
                <a:ext cx="226634" cy="226634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17994" extrusionOk="0">
                    <a:moveTo>
                      <a:pt x="8997" y="0"/>
                    </a:moveTo>
                    <a:cubicBezTo>
                      <a:pt x="4028" y="0"/>
                      <a:pt x="1" y="4027"/>
                      <a:pt x="1" y="8997"/>
                    </a:cubicBezTo>
                    <a:cubicBezTo>
                      <a:pt x="1" y="13967"/>
                      <a:pt x="4028" y="17993"/>
                      <a:pt x="8997" y="17993"/>
                    </a:cubicBezTo>
                    <a:cubicBezTo>
                      <a:pt x="13968" y="17993"/>
                      <a:pt x="17994" y="13967"/>
                      <a:pt x="17994" y="8997"/>
                    </a:cubicBezTo>
                    <a:cubicBezTo>
                      <a:pt x="17994" y="4027"/>
                      <a:pt x="13968" y="0"/>
                      <a:pt x="8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9"/>
              <p:cNvSpPr/>
              <p:nvPr/>
            </p:nvSpPr>
            <p:spPr>
              <a:xfrm>
                <a:off x="3089482" y="2810700"/>
                <a:ext cx="226634" cy="226634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17994" extrusionOk="0">
                    <a:moveTo>
                      <a:pt x="8997" y="0"/>
                    </a:moveTo>
                    <a:cubicBezTo>
                      <a:pt x="4028" y="0"/>
                      <a:pt x="1" y="4026"/>
                      <a:pt x="1" y="8997"/>
                    </a:cubicBezTo>
                    <a:cubicBezTo>
                      <a:pt x="1" y="13966"/>
                      <a:pt x="4028" y="17993"/>
                      <a:pt x="8997" y="17993"/>
                    </a:cubicBezTo>
                    <a:cubicBezTo>
                      <a:pt x="13968" y="17993"/>
                      <a:pt x="17994" y="13966"/>
                      <a:pt x="17994" y="8997"/>
                    </a:cubicBezTo>
                    <a:cubicBezTo>
                      <a:pt x="17994" y="4026"/>
                      <a:pt x="13968" y="0"/>
                      <a:pt x="8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59"/>
            <p:cNvGrpSpPr/>
            <p:nvPr/>
          </p:nvGrpSpPr>
          <p:grpSpPr>
            <a:xfrm>
              <a:off x="4352235" y="2571740"/>
              <a:ext cx="1271829" cy="1270822"/>
              <a:chOff x="4427562" y="2934395"/>
              <a:chExt cx="811219" cy="810576"/>
            </a:xfrm>
          </p:grpSpPr>
          <p:sp>
            <p:nvSpPr>
              <p:cNvPr id="1095" name="Google Shape;1095;p59"/>
              <p:cNvSpPr/>
              <p:nvPr/>
            </p:nvSpPr>
            <p:spPr>
              <a:xfrm>
                <a:off x="4477010" y="2934395"/>
                <a:ext cx="761771" cy="761783"/>
              </a:xfrm>
              <a:custGeom>
                <a:avLst/>
                <a:gdLst/>
                <a:ahLst/>
                <a:cxnLst/>
                <a:rect l="l" t="t" r="r" b="b"/>
                <a:pathLst>
                  <a:path w="60482" h="60483" extrusionOk="0">
                    <a:moveTo>
                      <a:pt x="30240" y="1"/>
                    </a:moveTo>
                    <a:cubicBezTo>
                      <a:pt x="13545" y="1"/>
                      <a:pt x="0" y="13546"/>
                      <a:pt x="0" y="30242"/>
                    </a:cubicBezTo>
                    <a:cubicBezTo>
                      <a:pt x="0" y="46937"/>
                      <a:pt x="13545" y="60482"/>
                      <a:pt x="30240" y="60482"/>
                    </a:cubicBezTo>
                    <a:cubicBezTo>
                      <a:pt x="46936" y="60482"/>
                      <a:pt x="60482" y="46937"/>
                      <a:pt x="60482" y="30242"/>
                    </a:cubicBezTo>
                    <a:cubicBezTo>
                      <a:pt x="60482" y="13546"/>
                      <a:pt x="46936" y="1"/>
                      <a:pt x="30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9"/>
              <p:cNvSpPr/>
              <p:nvPr/>
            </p:nvSpPr>
            <p:spPr>
              <a:xfrm>
                <a:off x="4568878" y="3026288"/>
                <a:ext cx="578022" cy="578010"/>
              </a:xfrm>
              <a:custGeom>
                <a:avLst/>
                <a:gdLst/>
                <a:ahLst/>
                <a:cxnLst/>
                <a:rect l="l" t="t" r="r" b="b"/>
                <a:pathLst>
                  <a:path w="45893" h="45892" extrusionOk="0">
                    <a:moveTo>
                      <a:pt x="22946" y="0"/>
                    </a:moveTo>
                    <a:cubicBezTo>
                      <a:pt x="10277" y="0"/>
                      <a:pt x="0" y="10277"/>
                      <a:pt x="0" y="22946"/>
                    </a:cubicBezTo>
                    <a:cubicBezTo>
                      <a:pt x="0" y="35615"/>
                      <a:pt x="10277" y="45892"/>
                      <a:pt x="22946" y="45892"/>
                    </a:cubicBezTo>
                    <a:cubicBezTo>
                      <a:pt x="35615" y="45892"/>
                      <a:pt x="45892" y="35615"/>
                      <a:pt x="45892" y="22946"/>
                    </a:cubicBezTo>
                    <a:cubicBezTo>
                      <a:pt x="45892" y="10277"/>
                      <a:pt x="35615" y="0"/>
                      <a:pt x="22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9"/>
              <p:cNvSpPr/>
              <p:nvPr/>
            </p:nvSpPr>
            <p:spPr>
              <a:xfrm>
                <a:off x="4660759" y="3118156"/>
                <a:ext cx="394261" cy="394261"/>
              </a:xfrm>
              <a:custGeom>
                <a:avLst/>
                <a:gdLst/>
                <a:ahLst/>
                <a:cxnLst/>
                <a:rect l="l" t="t" r="r" b="b"/>
                <a:pathLst>
                  <a:path w="31303" h="31303" extrusionOk="0">
                    <a:moveTo>
                      <a:pt x="15651" y="0"/>
                    </a:moveTo>
                    <a:cubicBezTo>
                      <a:pt x="7009" y="0"/>
                      <a:pt x="1" y="7009"/>
                      <a:pt x="1" y="15652"/>
                    </a:cubicBezTo>
                    <a:cubicBezTo>
                      <a:pt x="1" y="24294"/>
                      <a:pt x="7009" y="31302"/>
                      <a:pt x="15651" y="31302"/>
                    </a:cubicBezTo>
                    <a:cubicBezTo>
                      <a:pt x="24294" y="31302"/>
                      <a:pt x="31303" y="24294"/>
                      <a:pt x="31303" y="15652"/>
                    </a:cubicBezTo>
                    <a:cubicBezTo>
                      <a:pt x="31303" y="7009"/>
                      <a:pt x="24294" y="0"/>
                      <a:pt x="156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9"/>
              <p:cNvSpPr/>
              <p:nvPr/>
            </p:nvSpPr>
            <p:spPr>
              <a:xfrm>
                <a:off x="4752627" y="3210037"/>
                <a:ext cx="210513" cy="210513"/>
              </a:xfrm>
              <a:custGeom>
                <a:avLst/>
                <a:gdLst/>
                <a:ahLst/>
                <a:cxnLst/>
                <a:rect l="l" t="t" r="r" b="b"/>
                <a:pathLst>
                  <a:path w="16714" h="16714" extrusionOk="0">
                    <a:moveTo>
                      <a:pt x="8357" y="1"/>
                    </a:moveTo>
                    <a:cubicBezTo>
                      <a:pt x="3741" y="1"/>
                      <a:pt x="1" y="3741"/>
                      <a:pt x="1" y="8357"/>
                    </a:cubicBezTo>
                    <a:cubicBezTo>
                      <a:pt x="1" y="12973"/>
                      <a:pt x="3741" y="16713"/>
                      <a:pt x="8357" y="16713"/>
                    </a:cubicBezTo>
                    <a:cubicBezTo>
                      <a:pt x="12973" y="16713"/>
                      <a:pt x="16713" y="12973"/>
                      <a:pt x="16713" y="8357"/>
                    </a:cubicBezTo>
                    <a:cubicBezTo>
                      <a:pt x="16713" y="3741"/>
                      <a:pt x="12973" y="1"/>
                      <a:pt x="83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9"/>
              <p:cNvSpPr/>
              <p:nvPr/>
            </p:nvSpPr>
            <p:spPr>
              <a:xfrm>
                <a:off x="4427562" y="3364981"/>
                <a:ext cx="381326" cy="379991"/>
              </a:xfrm>
              <a:custGeom>
                <a:avLst/>
                <a:gdLst/>
                <a:ahLst/>
                <a:cxnLst/>
                <a:rect l="l" t="t" r="r" b="b"/>
                <a:pathLst>
                  <a:path w="30276" h="30170" extrusionOk="0">
                    <a:moveTo>
                      <a:pt x="29685" y="1"/>
                    </a:moveTo>
                    <a:cubicBezTo>
                      <a:pt x="29550" y="1"/>
                      <a:pt x="29415" y="56"/>
                      <a:pt x="29314" y="166"/>
                    </a:cubicBezTo>
                    <a:lnTo>
                      <a:pt x="202" y="29260"/>
                    </a:lnTo>
                    <a:cubicBezTo>
                      <a:pt x="0" y="29480"/>
                      <a:pt x="0" y="29817"/>
                      <a:pt x="202" y="30019"/>
                    </a:cubicBezTo>
                    <a:cubicBezTo>
                      <a:pt x="303" y="30120"/>
                      <a:pt x="438" y="30170"/>
                      <a:pt x="573" y="30170"/>
                    </a:cubicBezTo>
                    <a:cubicBezTo>
                      <a:pt x="708" y="30170"/>
                      <a:pt x="860" y="30120"/>
                      <a:pt x="961" y="30019"/>
                    </a:cubicBezTo>
                    <a:lnTo>
                      <a:pt x="30055" y="923"/>
                    </a:lnTo>
                    <a:cubicBezTo>
                      <a:pt x="30275" y="705"/>
                      <a:pt x="30275" y="368"/>
                      <a:pt x="30055" y="166"/>
                    </a:cubicBezTo>
                    <a:cubicBezTo>
                      <a:pt x="29954" y="56"/>
                      <a:pt x="29820" y="1"/>
                      <a:pt x="29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9"/>
              <p:cNvSpPr/>
              <p:nvPr/>
            </p:nvSpPr>
            <p:spPr>
              <a:xfrm>
                <a:off x="4768761" y="3315293"/>
                <a:ext cx="89135" cy="89122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7076" extrusionOk="0">
                    <a:moveTo>
                      <a:pt x="7076" y="0"/>
                    </a:moveTo>
                    <a:lnTo>
                      <a:pt x="0" y="1903"/>
                    </a:lnTo>
                    <a:lnTo>
                      <a:pt x="5189" y="7076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59"/>
            <p:cNvGrpSpPr/>
            <p:nvPr/>
          </p:nvGrpSpPr>
          <p:grpSpPr>
            <a:xfrm>
              <a:off x="3405357" y="1789629"/>
              <a:ext cx="761771" cy="761783"/>
              <a:chOff x="2950295" y="1576591"/>
              <a:chExt cx="761771" cy="761783"/>
            </a:xfrm>
          </p:grpSpPr>
          <p:sp>
            <p:nvSpPr>
              <p:cNvPr id="1102" name="Google Shape;1102;p59"/>
              <p:cNvSpPr/>
              <p:nvPr/>
            </p:nvSpPr>
            <p:spPr>
              <a:xfrm>
                <a:off x="2950295" y="1576591"/>
                <a:ext cx="761771" cy="761783"/>
              </a:xfrm>
              <a:custGeom>
                <a:avLst/>
                <a:gdLst/>
                <a:ahLst/>
                <a:cxnLst/>
                <a:rect l="l" t="t" r="r" b="b"/>
                <a:pathLst>
                  <a:path w="60482" h="60483" extrusionOk="0">
                    <a:moveTo>
                      <a:pt x="30241" y="1"/>
                    </a:moveTo>
                    <a:cubicBezTo>
                      <a:pt x="13545" y="1"/>
                      <a:pt x="0" y="13528"/>
                      <a:pt x="0" y="30241"/>
                    </a:cubicBezTo>
                    <a:cubicBezTo>
                      <a:pt x="0" y="46937"/>
                      <a:pt x="13545" y="60482"/>
                      <a:pt x="30241" y="60482"/>
                    </a:cubicBezTo>
                    <a:cubicBezTo>
                      <a:pt x="46936" y="60482"/>
                      <a:pt x="60481" y="46937"/>
                      <a:pt x="60481" y="30241"/>
                    </a:cubicBezTo>
                    <a:cubicBezTo>
                      <a:pt x="60481" y="13528"/>
                      <a:pt x="46936" y="1"/>
                      <a:pt x="302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9"/>
              <p:cNvSpPr/>
              <p:nvPr/>
            </p:nvSpPr>
            <p:spPr>
              <a:xfrm>
                <a:off x="3034543" y="1660827"/>
                <a:ext cx="593287" cy="296650"/>
              </a:xfrm>
              <a:custGeom>
                <a:avLst/>
                <a:gdLst/>
                <a:ahLst/>
                <a:cxnLst/>
                <a:rect l="l" t="t" r="r" b="b"/>
                <a:pathLst>
                  <a:path w="47105" h="23553" extrusionOk="0">
                    <a:moveTo>
                      <a:pt x="23552" y="0"/>
                    </a:moveTo>
                    <a:cubicBezTo>
                      <a:pt x="10563" y="0"/>
                      <a:pt x="0" y="10564"/>
                      <a:pt x="0" y="23553"/>
                    </a:cubicBezTo>
                    <a:lnTo>
                      <a:pt x="10765" y="23553"/>
                    </a:lnTo>
                    <a:cubicBezTo>
                      <a:pt x="10765" y="16495"/>
                      <a:pt x="16510" y="10766"/>
                      <a:pt x="23552" y="10766"/>
                    </a:cubicBezTo>
                    <a:cubicBezTo>
                      <a:pt x="30611" y="10766"/>
                      <a:pt x="36339" y="16495"/>
                      <a:pt x="36339" y="23553"/>
                    </a:cubicBezTo>
                    <a:lnTo>
                      <a:pt x="47105" y="23553"/>
                    </a:lnTo>
                    <a:cubicBezTo>
                      <a:pt x="47105" y="10564"/>
                      <a:pt x="36541" y="0"/>
                      <a:pt x="235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9"/>
              <p:cNvSpPr/>
              <p:nvPr/>
            </p:nvSpPr>
            <p:spPr>
              <a:xfrm>
                <a:off x="3034543" y="1957464"/>
                <a:ext cx="190751" cy="223246"/>
              </a:xfrm>
              <a:custGeom>
                <a:avLst/>
                <a:gdLst/>
                <a:ahLst/>
                <a:cxnLst/>
                <a:rect l="l" t="t" r="r" b="b"/>
                <a:pathLst>
                  <a:path w="15145" h="17725" extrusionOk="0">
                    <a:moveTo>
                      <a:pt x="0" y="1"/>
                    </a:moveTo>
                    <a:cubicBezTo>
                      <a:pt x="0" y="7061"/>
                      <a:pt x="3134" y="13395"/>
                      <a:pt x="8069" y="17724"/>
                    </a:cubicBezTo>
                    <a:lnTo>
                      <a:pt x="15145" y="9604"/>
                    </a:lnTo>
                    <a:cubicBezTo>
                      <a:pt x="12467" y="7263"/>
                      <a:pt x="10765" y="3826"/>
                      <a:pt x="107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9"/>
              <p:cNvSpPr/>
              <p:nvPr/>
            </p:nvSpPr>
            <p:spPr>
              <a:xfrm>
                <a:off x="3437054" y="1957464"/>
                <a:ext cx="190776" cy="223246"/>
              </a:xfrm>
              <a:custGeom>
                <a:avLst/>
                <a:gdLst/>
                <a:ahLst/>
                <a:cxnLst/>
                <a:rect l="l" t="t" r="r" b="b"/>
                <a:pathLst>
                  <a:path w="15147" h="17725" extrusionOk="0">
                    <a:moveTo>
                      <a:pt x="4381" y="1"/>
                    </a:moveTo>
                    <a:cubicBezTo>
                      <a:pt x="4381" y="3826"/>
                      <a:pt x="2680" y="7263"/>
                      <a:pt x="0" y="9604"/>
                    </a:cubicBezTo>
                    <a:lnTo>
                      <a:pt x="7076" y="17724"/>
                    </a:lnTo>
                    <a:cubicBezTo>
                      <a:pt x="12013" y="13395"/>
                      <a:pt x="15147" y="7061"/>
                      <a:pt x="15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9"/>
              <p:cNvSpPr/>
              <p:nvPr/>
            </p:nvSpPr>
            <p:spPr>
              <a:xfrm>
                <a:off x="3408413" y="1702214"/>
                <a:ext cx="219417" cy="255263"/>
              </a:xfrm>
              <a:custGeom>
                <a:avLst/>
                <a:gdLst/>
                <a:ahLst/>
                <a:cxnLst/>
                <a:rect l="l" t="t" r="r" b="b"/>
                <a:pathLst>
                  <a:path w="17421" h="20267" extrusionOk="0">
                    <a:moveTo>
                      <a:pt x="5864" y="0"/>
                    </a:moveTo>
                    <a:lnTo>
                      <a:pt x="1" y="9047"/>
                    </a:lnTo>
                    <a:cubicBezTo>
                      <a:pt x="3959" y="11221"/>
                      <a:pt x="6655" y="15432"/>
                      <a:pt x="6655" y="20267"/>
                    </a:cubicBezTo>
                    <a:lnTo>
                      <a:pt x="17421" y="20267"/>
                    </a:lnTo>
                    <a:cubicBezTo>
                      <a:pt x="17421" y="11641"/>
                      <a:pt x="12771" y="4111"/>
                      <a:pt x="58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9"/>
              <p:cNvSpPr/>
              <p:nvPr/>
            </p:nvSpPr>
            <p:spPr>
              <a:xfrm>
                <a:off x="3126197" y="1660827"/>
                <a:ext cx="410169" cy="180373"/>
              </a:xfrm>
              <a:custGeom>
                <a:avLst/>
                <a:gdLst/>
                <a:ahLst/>
                <a:cxnLst/>
                <a:rect l="l" t="t" r="r" b="b"/>
                <a:pathLst>
                  <a:path w="32566" h="14321" extrusionOk="0">
                    <a:moveTo>
                      <a:pt x="16275" y="0"/>
                    </a:moveTo>
                    <a:cubicBezTo>
                      <a:pt x="9957" y="0"/>
                      <a:pt x="4229" y="2494"/>
                      <a:pt x="1" y="6555"/>
                    </a:cubicBezTo>
                    <a:lnTo>
                      <a:pt x="7447" y="14321"/>
                    </a:lnTo>
                    <a:cubicBezTo>
                      <a:pt x="9739" y="12130"/>
                      <a:pt x="12855" y="10766"/>
                      <a:pt x="16275" y="10766"/>
                    </a:cubicBezTo>
                    <a:cubicBezTo>
                      <a:pt x="19695" y="10766"/>
                      <a:pt x="22812" y="12130"/>
                      <a:pt x="25103" y="14321"/>
                    </a:cubicBezTo>
                    <a:lnTo>
                      <a:pt x="32566" y="6555"/>
                    </a:lnTo>
                    <a:cubicBezTo>
                      <a:pt x="28320" y="2494"/>
                      <a:pt x="22592" y="0"/>
                      <a:pt x="16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9"/>
              <p:cNvSpPr/>
              <p:nvPr/>
            </p:nvSpPr>
            <p:spPr>
              <a:xfrm>
                <a:off x="3266870" y="1892965"/>
                <a:ext cx="128608" cy="128822"/>
              </a:xfrm>
              <a:custGeom>
                <a:avLst/>
                <a:gdLst/>
                <a:ahLst/>
                <a:cxnLst/>
                <a:rect l="l" t="t" r="r" b="b"/>
                <a:pathLst>
                  <a:path w="10211" h="10228" extrusionOk="0">
                    <a:moveTo>
                      <a:pt x="5106" y="0"/>
                    </a:moveTo>
                    <a:cubicBezTo>
                      <a:pt x="2292" y="0"/>
                      <a:pt x="1" y="2292"/>
                      <a:pt x="1" y="5122"/>
                    </a:cubicBezTo>
                    <a:cubicBezTo>
                      <a:pt x="1" y="7936"/>
                      <a:pt x="2292" y="10227"/>
                      <a:pt x="5106" y="10227"/>
                    </a:cubicBezTo>
                    <a:cubicBezTo>
                      <a:pt x="7937" y="10227"/>
                      <a:pt x="10210" y="7936"/>
                      <a:pt x="10210" y="5122"/>
                    </a:cubicBezTo>
                    <a:cubicBezTo>
                      <a:pt x="10210" y="2292"/>
                      <a:pt x="7937" y="0"/>
                      <a:pt x="5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59"/>
            <p:cNvGrpSpPr/>
            <p:nvPr/>
          </p:nvGrpSpPr>
          <p:grpSpPr>
            <a:xfrm>
              <a:off x="4324627" y="1622073"/>
              <a:ext cx="1327047" cy="693670"/>
              <a:chOff x="4790827" y="1537761"/>
              <a:chExt cx="1327047" cy="693670"/>
            </a:xfrm>
          </p:grpSpPr>
          <p:sp>
            <p:nvSpPr>
              <p:cNvPr id="1110" name="Google Shape;1110;p59"/>
              <p:cNvSpPr/>
              <p:nvPr/>
            </p:nvSpPr>
            <p:spPr>
              <a:xfrm>
                <a:off x="4790827" y="1537761"/>
                <a:ext cx="1327047" cy="693670"/>
              </a:xfrm>
              <a:custGeom>
                <a:avLst/>
                <a:gdLst/>
                <a:ahLst/>
                <a:cxnLst/>
                <a:rect l="l" t="t" r="r" b="b"/>
                <a:pathLst>
                  <a:path w="105363" h="55075" extrusionOk="0">
                    <a:moveTo>
                      <a:pt x="7413" y="0"/>
                    </a:moveTo>
                    <a:cubicBezTo>
                      <a:pt x="3320" y="0"/>
                      <a:pt x="0" y="3320"/>
                      <a:pt x="0" y="7397"/>
                    </a:cubicBezTo>
                    <a:lnTo>
                      <a:pt x="0" y="47678"/>
                    </a:lnTo>
                    <a:cubicBezTo>
                      <a:pt x="0" y="51755"/>
                      <a:pt x="3320" y="55074"/>
                      <a:pt x="7413" y="55074"/>
                    </a:cubicBezTo>
                    <a:lnTo>
                      <a:pt x="97950" y="55074"/>
                    </a:lnTo>
                    <a:cubicBezTo>
                      <a:pt x="102045" y="55074"/>
                      <a:pt x="105363" y="51755"/>
                      <a:pt x="105363" y="47678"/>
                    </a:cubicBezTo>
                    <a:lnTo>
                      <a:pt x="105363" y="7397"/>
                    </a:lnTo>
                    <a:cubicBezTo>
                      <a:pt x="105363" y="3320"/>
                      <a:pt x="102045" y="0"/>
                      <a:pt x="979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9"/>
              <p:cNvSpPr/>
              <p:nvPr/>
            </p:nvSpPr>
            <p:spPr>
              <a:xfrm>
                <a:off x="5236224" y="1719393"/>
                <a:ext cx="746077" cy="85104"/>
              </a:xfrm>
              <a:custGeom>
                <a:avLst/>
                <a:gdLst/>
                <a:ahLst/>
                <a:cxnLst/>
                <a:rect l="l" t="t" r="r" b="b"/>
                <a:pathLst>
                  <a:path w="59236" h="6757" extrusionOk="0">
                    <a:moveTo>
                      <a:pt x="1786" y="0"/>
                    </a:moveTo>
                    <a:cubicBezTo>
                      <a:pt x="792" y="0"/>
                      <a:pt x="0" y="809"/>
                      <a:pt x="0" y="1786"/>
                    </a:cubicBezTo>
                    <a:lnTo>
                      <a:pt x="0" y="4971"/>
                    </a:lnTo>
                    <a:cubicBezTo>
                      <a:pt x="0" y="5964"/>
                      <a:pt x="792" y="6757"/>
                      <a:pt x="1786" y="6757"/>
                    </a:cubicBezTo>
                    <a:lnTo>
                      <a:pt x="57432" y="6757"/>
                    </a:lnTo>
                    <a:cubicBezTo>
                      <a:pt x="58426" y="6757"/>
                      <a:pt x="59235" y="5964"/>
                      <a:pt x="59235" y="4971"/>
                    </a:cubicBezTo>
                    <a:lnTo>
                      <a:pt x="59235" y="1786"/>
                    </a:lnTo>
                    <a:cubicBezTo>
                      <a:pt x="59235" y="809"/>
                      <a:pt x="58426" y="0"/>
                      <a:pt x="574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9"/>
              <p:cNvSpPr/>
              <p:nvPr/>
            </p:nvSpPr>
            <p:spPr>
              <a:xfrm>
                <a:off x="5236224" y="1964681"/>
                <a:ext cx="746077" cy="85117"/>
              </a:xfrm>
              <a:custGeom>
                <a:avLst/>
                <a:gdLst/>
                <a:ahLst/>
                <a:cxnLst/>
                <a:rect l="l" t="t" r="r" b="b"/>
                <a:pathLst>
                  <a:path w="59236" h="6758" extrusionOk="0">
                    <a:moveTo>
                      <a:pt x="1786" y="1"/>
                    </a:moveTo>
                    <a:cubicBezTo>
                      <a:pt x="792" y="1"/>
                      <a:pt x="0" y="809"/>
                      <a:pt x="0" y="1786"/>
                    </a:cubicBezTo>
                    <a:lnTo>
                      <a:pt x="0" y="4971"/>
                    </a:lnTo>
                    <a:cubicBezTo>
                      <a:pt x="0" y="5965"/>
                      <a:pt x="792" y="6757"/>
                      <a:pt x="1786" y="6757"/>
                    </a:cubicBezTo>
                    <a:lnTo>
                      <a:pt x="57432" y="6757"/>
                    </a:lnTo>
                    <a:cubicBezTo>
                      <a:pt x="58426" y="6757"/>
                      <a:pt x="59235" y="5965"/>
                      <a:pt x="59235" y="4971"/>
                    </a:cubicBezTo>
                    <a:lnTo>
                      <a:pt x="59235" y="1786"/>
                    </a:lnTo>
                    <a:cubicBezTo>
                      <a:pt x="59235" y="809"/>
                      <a:pt x="58426" y="1"/>
                      <a:pt x="574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9"/>
              <p:cNvSpPr/>
              <p:nvPr/>
            </p:nvSpPr>
            <p:spPr>
              <a:xfrm>
                <a:off x="4926425" y="1673359"/>
                <a:ext cx="177401" cy="177174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14067" extrusionOk="0">
                    <a:moveTo>
                      <a:pt x="3588" y="0"/>
                    </a:moveTo>
                    <a:cubicBezTo>
                      <a:pt x="1618" y="0"/>
                      <a:pt x="0" y="1600"/>
                      <a:pt x="0" y="3588"/>
                    </a:cubicBezTo>
                    <a:lnTo>
                      <a:pt x="0" y="10479"/>
                    </a:lnTo>
                    <a:cubicBezTo>
                      <a:pt x="0" y="12467"/>
                      <a:pt x="1618" y="14067"/>
                      <a:pt x="3588" y="14067"/>
                    </a:cubicBezTo>
                    <a:lnTo>
                      <a:pt x="10496" y="14067"/>
                    </a:lnTo>
                    <a:cubicBezTo>
                      <a:pt x="12467" y="14067"/>
                      <a:pt x="14085" y="12467"/>
                      <a:pt x="14085" y="10479"/>
                    </a:cubicBezTo>
                    <a:lnTo>
                      <a:pt x="14085" y="3588"/>
                    </a:lnTo>
                    <a:cubicBezTo>
                      <a:pt x="14085" y="1600"/>
                      <a:pt x="12467" y="0"/>
                      <a:pt x="104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9"/>
              <p:cNvSpPr/>
              <p:nvPr/>
            </p:nvSpPr>
            <p:spPr>
              <a:xfrm>
                <a:off x="4926425" y="1918646"/>
                <a:ext cx="177401" cy="177186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14068" extrusionOk="0">
                    <a:moveTo>
                      <a:pt x="3588" y="0"/>
                    </a:moveTo>
                    <a:cubicBezTo>
                      <a:pt x="1618" y="0"/>
                      <a:pt x="0" y="1600"/>
                      <a:pt x="0" y="3588"/>
                    </a:cubicBezTo>
                    <a:lnTo>
                      <a:pt x="0" y="10479"/>
                    </a:lnTo>
                    <a:cubicBezTo>
                      <a:pt x="0" y="12467"/>
                      <a:pt x="1618" y="14067"/>
                      <a:pt x="3588" y="14067"/>
                    </a:cubicBezTo>
                    <a:lnTo>
                      <a:pt x="10496" y="14067"/>
                    </a:lnTo>
                    <a:cubicBezTo>
                      <a:pt x="12467" y="14067"/>
                      <a:pt x="14085" y="12467"/>
                      <a:pt x="14085" y="10479"/>
                    </a:cubicBezTo>
                    <a:lnTo>
                      <a:pt x="14085" y="3588"/>
                    </a:lnTo>
                    <a:cubicBezTo>
                      <a:pt x="14085" y="1600"/>
                      <a:pt x="12467" y="0"/>
                      <a:pt x="104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9"/>
              <p:cNvSpPr/>
              <p:nvPr/>
            </p:nvSpPr>
            <p:spPr>
              <a:xfrm>
                <a:off x="4959311" y="1969442"/>
                <a:ext cx="111617" cy="75683"/>
              </a:xfrm>
              <a:custGeom>
                <a:avLst/>
                <a:gdLst/>
                <a:ahLst/>
                <a:cxnLst/>
                <a:rect l="l" t="t" r="r" b="b"/>
                <a:pathLst>
                  <a:path w="8862" h="6009" extrusionOk="0">
                    <a:moveTo>
                      <a:pt x="8262" y="1"/>
                    </a:moveTo>
                    <a:cubicBezTo>
                      <a:pt x="8113" y="1"/>
                      <a:pt x="7968" y="60"/>
                      <a:pt x="7868" y="179"/>
                    </a:cubicBezTo>
                    <a:lnTo>
                      <a:pt x="3909" y="4728"/>
                    </a:lnTo>
                    <a:lnTo>
                      <a:pt x="944" y="2201"/>
                    </a:lnTo>
                    <a:cubicBezTo>
                      <a:pt x="838" y="2117"/>
                      <a:pt x="711" y="2075"/>
                      <a:pt x="587" y="2075"/>
                    </a:cubicBezTo>
                    <a:cubicBezTo>
                      <a:pt x="436" y="2075"/>
                      <a:pt x="288" y="2139"/>
                      <a:pt x="186" y="2268"/>
                    </a:cubicBezTo>
                    <a:cubicBezTo>
                      <a:pt x="0" y="2487"/>
                      <a:pt x="18" y="2824"/>
                      <a:pt x="254" y="3010"/>
                    </a:cubicBezTo>
                    <a:lnTo>
                      <a:pt x="3605" y="5874"/>
                    </a:lnTo>
                    <a:cubicBezTo>
                      <a:pt x="3707" y="5957"/>
                      <a:pt x="3841" y="6008"/>
                      <a:pt x="3960" y="6008"/>
                    </a:cubicBezTo>
                    <a:cubicBezTo>
                      <a:pt x="4111" y="6008"/>
                      <a:pt x="4263" y="5941"/>
                      <a:pt x="4364" y="5822"/>
                    </a:cubicBezTo>
                    <a:lnTo>
                      <a:pt x="8677" y="887"/>
                    </a:lnTo>
                    <a:cubicBezTo>
                      <a:pt x="8862" y="667"/>
                      <a:pt x="8846" y="330"/>
                      <a:pt x="8626" y="128"/>
                    </a:cubicBezTo>
                    <a:cubicBezTo>
                      <a:pt x="8518" y="43"/>
                      <a:pt x="8388" y="1"/>
                      <a:pt x="8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9"/>
              <p:cNvSpPr/>
              <p:nvPr/>
            </p:nvSpPr>
            <p:spPr>
              <a:xfrm>
                <a:off x="4959311" y="1724104"/>
                <a:ext cx="111617" cy="75683"/>
              </a:xfrm>
              <a:custGeom>
                <a:avLst/>
                <a:gdLst/>
                <a:ahLst/>
                <a:cxnLst/>
                <a:rect l="l" t="t" r="r" b="b"/>
                <a:pathLst>
                  <a:path w="8862" h="6009" extrusionOk="0">
                    <a:moveTo>
                      <a:pt x="8262" y="1"/>
                    </a:moveTo>
                    <a:cubicBezTo>
                      <a:pt x="8113" y="1"/>
                      <a:pt x="7968" y="60"/>
                      <a:pt x="7868" y="179"/>
                    </a:cubicBezTo>
                    <a:lnTo>
                      <a:pt x="3909" y="4728"/>
                    </a:lnTo>
                    <a:lnTo>
                      <a:pt x="944" y="2201"/>
                    </a:lnTo>
                    <a:cubicBezTo>
                      <a:pt x="838" y="2117"/>
                      <a:pt x="711" y="2075"/>
                      <a:pt x="587" y="2075"/>
                    </a:cubicBezTo>
                    <a:cubicBezTo>
                      <a:pt x="436" y="2075"/>
                      <a:pt x="288" y="2139"/>
                      <a:pt x="186" y="2268"/>
                    </a:cubicBezTo>
                    <a:cubicBezTo>
                      <a:pt x="0" y="2487"/>
                      <a:pt x="18" y="2824"/>
                      <a:pt x="254" y="3010"/>
                    </a:cubicBezTo>
                    <a:lnTo>
                      <a:pt x="3605" y="5874"/>
                    </a:lnTo>
                    <a:cubicBezTo>
                      <a:pt x="3707" y="5957"/>
                      <a:pt x="3841" y="6008"/>
                      <a:pt x="3960" y="6008"/>
                    </a:cubicBezTo>
                    <a:cubicBezTo>
                      <a:pt x="4111" y="6008"/>
                      <a:pt x="4263" y="5941"/>
                      <a:pt x="4364" y="5822"/>
                    </a:cubicBezTo>
                    <a:lnTo>
                      <a:pt x="8677" y="887"/>
                    </a:lnTo>
                    <a:cubicBezTo>
                      <a:pt x="8862" y="667"/>
                      <a:pt x="8846" y="330"/>
                      <a:pt x="8626" y="128"/>
                    </a:cubicBezTo>
                    <a:cubicBezTo>
                      <a:pt x="8518" y="43"/>
                      <a:pt x="8388" y="1"/>
                      <a:pt x="8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7" name="Google Shape;1117;p59"/>
            <p:cNvGrpSpPr/>
            <p:nvPr/>
          </p:nvGrpSpPr>
          <p:grpSpPr>
            <a:xfrm>
              <a:off x="4682303" y="3884965"/>
              <a:ext cx="611684" cy="248664"/>
              <a:chOff x="5732300" y="4325125"/>
              <a:chExt cx="1017100" cy="413475"/>
            </a:xfrm>
          </p:grpSpPr>
          <p:sp>
            <p:nvSpPr>
              <p:cNvPr id="1118" name="Google Shape;1118;p59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8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9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8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59"/>
            <p:cNvGrpSpPr/>
            <p:nvPr/>
          </p:nvGrpSpPr>
          <p:grpSpPr>
            <a:xfrm>
              <a:off x="4324627" y="2351295"/>
              <a:ext cx="1044542" cy="184915"/>
              <a:chOff x="775925" y="1084125"/>
              <a:chExt cx="1736850" cy="307475"/>
            </a:xfrm>
          </p:grpSpPr>
          <p:sp>
            <p:nvSpPr>
              <p:cNvPr id="1121" name="Google Shape;1121;p59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3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9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9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59"/>
            <p:cNvGrpSpPr/>
            <p:nvPr/>
          </p:nvGrpSpPr>
          <p:grpSpPr>
            <a:xfrm>
              <a:off x="2947116" y="2438453"/>
              <a:ext cx="535252" cy="177837"/>
              <a:chOff x="3208010" y="1515479"/>
              <a:chExt cx="1017589" cy="338094"/>
            </a:xfrm>
          </p:grpSpPr>
          <p:sp>
            <p:nvSpPr>
              <p:cNvPr id="1125" name="Google Shape;1125;p59"/>
              <p:cNvSpPr/>
              <p:nvPr/>
            </p:nvSpPr>
            <p:spPr>
              <a:xfrm>
                <a:off x="3208010" y="1515479"/>
                <a:ext cx="1017589" cy="338094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9213" extrusionOk="0">
                    <a:moveTo>
                      <a:pt x="17852" y="0"/>
                    </a:moveTo>
                    <a:cubicBezTo>
                      <a:pt x="15721" y="0"/>
                      <a:pt x="13587" y="678"/>
                      <a:pt x="12086" y="1877"/>
                    </a:cubicBezTo>
                    <a:cubicBezTo>
                      <a:pt x="10727" y="2951"/>
                      <a:pt x="9367" y="4764"/>
                      <a:pt x="8880" y="6644"/>
                    </a:cubicBezTo>
                    <a:cubicBezTo>
                      <a:pt x="7885" y="5842"/>
                      <a:pt x="6591" y="5407"/>
                      <a:pt x="5303" y="5407"/>
                    </a:cubicBezTo>
                    <a:cubicBezTo>
                      <a:pt x="4787" y="5407"/>
                      <a:pt x="4272" y="5477"/>
                      <a:pt x="3778" y="5621"/>
                    </a:cubicBezTo>
                    <a:cubicBezTo>
                      <a:pt x="2048" y="6124"/>
                      <a:pt x="588" y="7501"/>
                      <a:pt x="0" y="9213"/>
                    </a:cubicBezTo>
                    <a:lnTo>
                      <a:pt x="27730" y="9112"/>
                    </a:lnTo>
                    <a:cubicBezTo>
                      <a:pt x="27244" y="5688"/>
                      <a:pt x="25213" y="2884"/>
                      <a:pt x="22225" y="1122"/>
                    </a:cubicBezTo>
                    <a:cubicBezTo>
                      <a:pt x="20929" y="354"/>
                      <a:pt x="19391" y="0"/>
                      <a:pt x="17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9"/>
              <p:cNvSpPr/>
              <p:nvPr/>
            </p:nvSpPr>
            <p:spPr>
              <a:xfrm>
                <a:off x="3655825" y="1526268"/>
                <a:ext cx="529105" cy="290461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7915" extrusionOk="0">
                    <a:moveTo>
                      <a:pt x="5350" y="1"/>
                    </a:moveTo>
                    <a:cubicBezTo>
                      <a:pt x="4889" y="1"/>
                      <a:pt x="4425" y="35"/>
                      <a:pt x="3962" y="106"/>
                    </a:cubicBezTo>
                    <a:cubicBezTo>
                      <a:pt x="2836" y="291"/>
                      <a:pt x="1728" y="761"/>
                      <a:pt x="990" y="1634"/>
                    </a:cubicBezTo>
                    <a:cubicBezTo>
                      <a:pt x="269" y="2507"/>
                      <a:pt x="0" y="3816"/>
                      <a:pt x="553" y="4806"/>
                    </a:cubicBezTo>
                    <a:cubicBezTo>
                      <a:pt x="990" y="5611"/>
                      <a:pt x="1847" y="6081"/>
                      <a:pt x="2686" y="6451"/>
                    </a:cubicBezTo>
                    <a:cubicBezTo>
                      <a:pt x="4897" y="7410"/>
                      <a:pt x="7319" y="7915"/>
                      <a:pt x="9743" y="7915"/>
                    </a:cubicBezTo>
                    <a:cubicBezTo>
                      <a:pt x="10374" y="7915"/>
                      <a:pt x="11005" y="7880"/>
                      <a:pt x="11632" y="7811"/>
                    </a:cubicBezTo>
                    <a:cubicBezTo>
                      <a:pt x="12153" y="7744"/>
                      <a:pt x="12690" y="7659"/>
                      <a:pt x="13160" y="7424"/>
                    </a:cubicBezTo>
                    <a:cubicBezTo>
                      <a:pt x="13646" y="7207"/>
                      <a:pt x="14067" y="6804"/>
                      <a:pt x="14201" y="6300"/>
                    </a:cubicBezTo>
                    <a:cubicBezTo>
                      <a:pt x="14419" y="5511"/>
                      <a:pt x="13982" y="4705"/>
                      <a:pt x="13479" y="4085"/>
                    </a:cubicBezTo>
                    <a:cubicBezTo>
                      <a:pt x="11532" y="1596"/>
                      <a:pt x="8499" y="1"/>
                      <a:pt x="5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9"/>
              <p:cNvSpPr/>
              <p:nvPr/>
            </p:nvSpPr>
            <p:spPr>
              <a:xfrm>
                <a:off x="3302864" y="1721208"/>
                <a:ext cx="164504" cy="95083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2591" extrusionOk="0">
                    <a:moveTo>
                      <a:pt x="2237" y="1"/>
                    </a:moveTo>
                    <a:cubicBezTo>
                      <a:pt x="1529" y="1"/>
                      <a:pt x="520" y="85"/>
                      <a:pt x="219" y="518"/>
                    </a:cubicBezTo>
                    <a:cubicBezTo>
                      <a:pt x="0" y="854"/>
                      <a:pt x="17" y="1307"/>
                      <a:pt x="219" y="1660"/>
                    </a:cubicBezTo>
                    <a:cubicBezTo>
                      <a:pt x="420" y="2012"/>
                      <a:pt x="772" y="2247"/>
                      <a:pt x="1159" y="2381"/>
                    </a:cubicBezTo>
                    <a:cubicBezTo>
                      <a:pt x="1528" y="2533"/>
                      <a:pt x="1931" y="2566"/>
                      <a:pt x="2334" y="2582"/>
                    </a:cubicBezTo>
                    <a:cubicBezTo>
                      <a:pt x="2441" y="2587"/>
                      <a:pt x="2549" y="2591"/>
                      <a:pt x="2658" y="2591"/>
                    </a:cubicBezTo>
                    <a:cubicBezTo>
                      <a:pt x="2940" y="2591"/>
                      <a:pt x="3225" y="2567"/>
                      <a:pt x="3492" y="2482"/>
                    </a:cubicBezTo>
                    <a:cubicBezTo>
                      <a:pt x="3861" y="2365"/>
                      <a:pt x="4197" y="2112"/>
                      <a:pt x="4331" y="1743"/>
                    </a:cubicBezTo>
                    <a:cubicBezTo>
                      <a:pt x="4483" y="1324"/>
                      <a:pt x="4315" y="820"/>
                      <a:pt x="3979" y="501"/>
                    </a:cubicBezTo>
                    <a:cubicBezTo>
                      <a:pt x="3659" y="183"/>
                      <a:pt x="3189" y="48"/>
                      <a:pt x="2737" y="15"/>
                    </a:cubicBezTo>
                    <a:cubicBezTo>
                      <a:pt x="2608" y="7"/>
                      <a:pt x="2434" y="1"/>
                      <a:pt x="22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59"/>
            <p:cNvGrpSpPr/>
            <p:nvPr/>
          </p:nvGrpSpPr>
          <p:grpSpPr>
            <a:xfrm>
              <a:off x="5705041" y="2096528"/>
              <a:ext cx="535252" cy="177837"/>
              <a:chOff x="3208010" y="1515479"/>
              <a:chExt cx="1017589" cy="338094"/>
            </a:xfrm>
          </p:grpSpPr>
          <p:sp>
            <p:nvSpPr>
              <p:cNvPr id="1129" name="Google Shape;1129;p59"/>
              <p:cNvSpPr/>
              <p:nvPr/>
            </p:nvSpPr>
            <p:spPr>
              <a:xfrm>
                <a:off x="3208010" y="1515479"/>
                <a:ext cx="1017589" cy="338094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9213" extrusionOk="0">
                    <a:moveTo>
                      <a:pt x="17852" y="0"/>
                    </a:moveTo>
                    <a:cubicBezTo>
                      <a:pt x="15721" y="0"/>
                      <a:pt x="13587" y="678"/>
                      <a:pt x="12086" y="1877"/>
                    </a:cubicBezTo>
                    <a:cubicBezTo>
                      <a:pt x="10727" y="2951"/>
                      <a:pt x="9367" y="4764"/>
                      <a:pt x="8880" y="6644"/>
                    </a:cubicBezTo>
                    <a:cubicBezTo>
                      <a:pt x="7885" y="5842"/>
                      <a:pt x="6591" y="5407"/>
                      <a:pt x="5303" y="5407"/>
                    </a:cubicBezTo>
                    <a:cubicBezTo>
                      <a:pt x="4787" y="5407"/>
                      <a:pt x="4272" y="5477"/>
                      <a:pt x="3778" y="5621"/>
                    </a:cubicBezTo>
                    <a:cubicBezTo>
                      <a:pt x="2048" y="6124"/>
                      <a:pt x="588" y="7501"/>
                      <a:pt x="0" y="9213"/>
                    </a:cubicBezTo>
                    <a:lnTo>
                      <a:pt x="27730" y="9112"/>
                    </a:lnTo>
                    <a:cubicBezTo>
                      <a:pt x="27244" y="5688"/>
                      <a:pt x="25213" y="2884"/>
                      <a:pt x="22225" y="1122"/>
                    </a:cubicBezTo>
                    <a:cubicBezTo>
                      <a:pt x="20929" y="354"/>
                      <a:pt x="19391" y="0"/>
                      <a:pt x="17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9"/>
              <p:cNvSpPr/>
              <p:nvPr/>
            </p:nvSpPr>
            <p:spPr>
              <a:xfrm>
                <a:off x="3655825" y="1526268"/>
                <a:ext cx="529105" cy="290461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7915" extrusionOk="0">
                    <a:moveTo>
                      <a:pt x="5350" y="1"/>
                    </a:moveTo>
                    <a:cubicBezTo>
                      <a:pt x="4889" y="1"/>
                      <a:pt x="4425" y="35"/>
                      <a:pt x="3962" y="106"/>
                    </a:cubicBezTo>
                    <a:cubicBezTo>
                      <a:pt x="2836" y="291"/>
                      <a:pt x="1728" y="761"/>
                      <a:pt x="990" y="1634"/>
                    </a:cubicBezTo>
                    <a:cubicBezTo>
                      <a:pt x="269" y="2507"/>
                      <a:pt x="0" y="3816"/>
                      <a:pt x="553" y="4806"/>
                    </a:cubicBezTo>
                    <a:cubicBezTo>
                      <a:pt x="990" y="5611"/>
                      <a:pt x="1847" y="6081"/>
                      <a:pt x="2686" y="6451"/>
                    </a:cubicBezTo>
                    <a:cubicBezTo>
                      <a:pt x="4897" y="7410"/>
                      <a:pt x="7319" y="7915"/>
                      <a:pt x="9743" y="7915"/>
                    </a:cubicBezTo>
                    <a:cubicBezTo>
                      <a:pt x="10374" y="7915"/>
                      <a:pt x="11005" y="7880"/>
                      <a:pt x="11632" y="7811"/>
                    </a:cubicBezTo>
                    <a:cubicBezTo>
                      <a:pt x="12153" y="7744"/>
                      <a:pt x="12690" y="7659"/>
                      <a:pt x="13160" y="7424"/>
                    </a:cubicBezTo>
                    <a:cubicBezTo>
                      <a:pt x="13646" y="7207"/>
                      <a:pt x="14067" y="6804"/>
                      <a:pt x="14201" y="6300"/>
                    </a:cubicBezTo>
                    <a:cubicBezTo>
                      <a:pt x="14419" y="5511"/>
                      <a:pt x="13982" y="4705"/>
                      <a:pt x="13479" y="4085"/>
                    </a:cubicBezTo>
                    <a:cubicBezTo>
                      <a:pt x="11532" y="1596"/>
                      <a:pt x="8499" y="1"/>
                      <a:pt x="5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9"/>
              <p:cNvSpPr/>
              <p:nvPr/>
            </p:nvSpPr>
            <p:spPr>
              <a:xfrm>
                <a:off x="3302864" y="1721208"/>
                <a:ext cx="164504" cy="95083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2591" extrusionOk="0">
                    <a:moveTo>
                      <a:pt x="2237" y="1"/>
                    </a:moveTo>
                    <a:cubicBezTo>
                      <a:pt x="1529" y="1"/>
                      <a:pt x="520" y="85"/>
                      <a:pt x="219" y="518"/>
                    </a:cubicBezTo>
                    <a:cubicBezTo>
                      <a:pt x="0" y="854"/>
                      <a:pt x="17" y="1307"/>
                      <a:pt x="219" y="1660"/>
                    </a:cubicBezTo>
                    <a:cubicBezTo>
                      <a:pt x="420" y="2012"/>
                      <a:pt x="772" y="2247"/>
                      <a:pt x="1159" y="2381"/>
                    </a:cubicBezTo>
                    <a:cubicBezTo>
                      <a:pt x="1528" y="2533"/>
                      <a:pt x="1931" y="2566"/>
                      <a:pt x="2334" y="2582"/>
                    </a:cubicBezTo>
                    <a:cubicBezTo>
                      <a:pt x="2441" y="2587"/>
                      <a:pt x="2549" y="2591"/>
                      <a:pt x="2658" y="2591"/>
                    </a:cubicBezTo>
                    <a:cubicBezTo>
                      <a:pt x="2940" y="2591"/>
                      <a:pt x="3225" y="2567"/>
                      <a:pt x="3492" y="2482"/>
                    </a:cubicBezTo>
                    <a:cubicBezTo>
                      <a:pt x="3861" y="2365"/>
                      <a:pt x="4197" y="2112"/>
                      <a:pt x="4331" y="1743"/>
                    </a:cubicBezTo>
                    <a:cubicBezTo>
                      <a:pt x="4483" y="1324"/>
                      <a:pt x="4315" y="820"/>
                      <a:pt x="3979" y="501"/>
                    </a:cubicBezTo>
                    <a:cubicBezTo>
                      <a:pt x="3659" y="183"/>
                      <a:pt x="3189" y="48"/>
                      <a:pt x="2737" y="15"/>
                    </a:cubicBezTo>
                    <a:cubicBezTo>
                      <a:pt x="2608" y="7"/>
                      <a:pt x="2434" y="1"/>
                      <a:pt x="22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" name="Google Shape;2665;p101"/>
          <p:cNvGrpSpPr/>
          <p:nvPr/>
        </p:nvGrpSpPr>
        <p:grpSpPr>
          <a:xfrm>
            <a:off x="1658089" y="1043946"/>
            <a:ext cx="355393" cy="355367"/>
            <a:chOff x="713620" y="2734448"/>
            <a:chExt cx="372803" cy="372776"/>
          </a:xfrm>
          <a:solidFill>
            <a:schemeClr val="tx1"/>
          </a:solidFill>
        </p:grpSpPr>
        <p:sp>
          <p:nvSpPr>
            <p:cNvPr id="77" name="Google Shape;2666;p101"/>
            <p:cNvSpPr/>
            <p:nvPr/>
          </p:nvSpPr>
          <p:spPr>
            <a:xfrm>
              <a:off x="860444" y="2932388"/>
              <a:ext cx="210126" cy="43837"/>
            </a:xfrm>
            <a:custGeom>
              <a:avLst/>
              <a:gdLst/>
              <a:ahLst/>
              <a:cxnLst/>
              <a:rect l="l" t="t" r="r" b="b"/>
              <a:pathLst>
                <a:path w="7794" h="1626" extrusionOk="0">
                  <a:moveTo>
                    <a:pt x="0" y="0"/>
                  </a:moveTo>
                  <a:lnTo>
                    <a:pt x="1204" y="1625"/>
                  </a:lnTo>
                  <a:lnTo>
                    <a:pt x="6590" y="1625"/>
                  </a:lnTo>
                  <a:lnTo>
                    <a:pt x="779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67;p101"/>
            <p:cNvSpPr/>
            <p:nvPr/>
          </p:nvSpPr>
          <p:spPr>
            <a:xfrm>
              <a:off x="844646" y="2946569"/>
              <a:ext cx="241777" cy="160655"/>
            </a:xfrm>
            <a:custGeom>
              <a:avLst/>
              <a:gdLst/>
              <a:ahLst/>
              <a:cxnLst/>
              <a:rect l="l" t="t" r="r" b="b"/>
              <a:pathLst>
                <a:path w="8968" h="5959" extrusionOk="0">
                  <a:moveTo>
                    <a:pt x="6951" y="2708"/>
                  </a:moveTo>
                  <a:cubicBezTo>
                    <a:pt x="7613" y="2708"/>
                    <a:pt x="8155" y="3266"/>
                    <a:pt x="8155" y="3928"/>
                  </a:cubicBezTo>
                  <a:cubicBezTo>
                    <a:pt x="8155" y="4604"/>
                    <a:pt x="7613" y="5146"/>
                    <a:pt x="6951" y="5146"/>
                  </a:cubicBezTo>
                  <a:cubicBezTo>
                    <a:pt x="6274" y="5146"/>
                    <a:pt x="5732" y="4604"/>
                    <a:pt x="5732" y="3928"/>
                  </a:cubicBezTo>
                  <a:cubicBezTo>
                    <a:pt x="5732" y="3266"/>
                    <a:pt x="6274" y="2708"/>
                    <a:pt x="6951" y="2708"/>
                  </a:cubicBezTo>
                  <a:close/>
                  <a:moveTo>
                    <a:pt x="0" y="0"/>
                  </a:moveTo>
                  <a:lnTo>
                    <a:pt x="0" y="5553"/>
                  </a:lnTo>
                  <a:cubicBezTo>
                    <a:pt x="0" y="5778"/>
                    <a:pt x="181" y="5958"/>
                    <a:pt x="406" y="5958"/>
                  </a:cubicBezTo>
                  <a:lnTo>
                    <a:pt x="8560" y="5958"/>
                  </a:lnTo>
                  <a:cubicBezTo>
                    <a:pt x="8787" y="5958"/>
                    <a:pt x="8967" y="5778"/>
                    <a:pt x="8967" y="5553"/>
                  </a:cubicBezTo>
                  <a:lnTo>
                    <a:pt x="8967" y="0"/>
                  </a:lnTo>
                  <a:lnTo>
                    <a:pt x="7643" y="1791"/>
                  </a:lnTo>
                  <a:cubicBezTo>
                    <a:pt x="7553" y="1866"/>
                    <a:pt x="7463" y="1912"/>
                    <a:pt x="7357" y="1912"/>
                  </a:cubicBezTo>
                  <a:lnTo>
                    <a:pt x="1625" y="1912"/>
                  </a:lnTo>
                  <a:cubicBezTo>
                    <a:pt x="1519" y="1912"/>
                    <a:pt x="1415" y="1866"/>
                    <a:pt x="1339" y="179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68;p101"/>
            <p:cNvSpPr/>
            <p:nvPr/>
          </p:nvSpPr>
          <p:spPr>
            <a:xfrm>
              <a:off x="1021072" y="3041468"/>
              <a:ext cx="21918" cy="21945"/>
            </a:xfrm>
            <a:custGeom>
              <a:avLst/>
              <a:gdLst/>
              <a:ahLst/>
              <a:cxnLst/>
              <a:rect l="l" t="t" r="r" b="b"/>
              <a:pathLst>
                <a:path w="813" h="814" extrusionOk="0">
                  <a:moveTo>
                    <a:pt x="407" y="1"/>
                  </a:moveTo>
                  <a:cubicBezTo>
                    <a:pt x="181" y="1"/>
                    <a:pt x="0" y="181"/>
                    <a:pt x="0" y="408"/>
                  </a:cubicBezTo>
                  <a:cubicBezTo>
                    <a:pt x="0" y="633"/>
                    <a:pt x="181" y="813"/>
                    <a:pt x="407" y="813"/>
                  </a:cubicBezTo>
                  <a:cubicBezTo>
                    <a:pt x="618" y="813"/>
                    <a:pt x="813" y="633"/>
                    <a:pt x="813" y="408"/>
                  </a:cubicBezTo>
                  <a:cubicBezTo>
                    <a:pt x="813" y="181"/>
                    <a:pt x="618" y="1"/>
                    <a:pt x="407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69;p101"/>
            <p:cNvSpPr/>
            <p:nvPr/>
          </p:nvSpPr>
          <p:spPr>
            <a:xfrm>
              <a:off x="779322" y="2801363"/>
              <a:ext cx="21918" cy="21918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407" y="0"/>
                  </a:moveTo>
                  <a:cubicBezTo>
                    <a:pt x="181" y="0"/>
                    <a:pt x="0" y="181"/>
                    <a:pt x="0" y="407"/>
                  </a:cubicBezTo>
                  <a:cubicBezTo>
                    <a:pt x="0" y="632"/>
                    <a:pt x="181" y="812"/>
                    <a:pt x="407" y="812"/>
                  </a:cubicBezTo>
                  <a:cubicBezTo>
                    <a:pt x="632" y="812"/>
                    <a:pt x="813" y="632"/>
                    <a:pt x="813" y="407"/>
                  </a:cubicBezTo>
                  <a:cubicBezTo>
                    <a:pt x="813" y="181"/>
                    <a:pt x="632" y="0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70;p101"/>
            <p:cNvSpPr/>
            <p:nvPr/>
          </p:nvSpPr>
          <p:spPr>
            <a:xfrm>
              <a:off x="720090" y="3041468"/>
              <a:ext cx="59258" cy="59258"/>
            </a:xfrm>
            <a:custGeom>
              <a:avLst/>
              <a:gdLst/>
              <a:ahLst/>
              <a:cxnLst/>
              <a:rect l="l" t="t" r="r" b="b"/>
              <a:pathLst>
                <a:path w="2198" h="2198" extrusionOk="0">
                  <a:moveTo>
                    <a:pt x="1" y="1"/>
                  </a:moveTo>
                  <a:lnTo>
                    <a:pt x="2197" y="2197"/>
                  </a:lnTo>
                  <a:lnTo>
                    <a:pt x="2197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71;p101"/>
            <p:cNvSpPr/>
            <p:nvPr/>
          </p:nvSpPr>
          <p:spPr>
            <a:xfrm>
              <a:off x="713620" y="2734448"/>
              <a:ext cx="262051" cy="372776"/>
            </a:xfrm>
            <a:custGeom>
              <a:avLst/>
              <a:gdLst/>
              <a:ahLst/>
              <a:cxnLst/>
              <a:rect l="l" t="t" r="r" b="b"/>
              <a:pathLst>
                <a:path w="9720" h="13827" extrusionOk="0">
                  <a:moveTo>
                    <a:pt x="7703" y="1670"/>
                  </a:moveTo>
                  <a:cubicBezTo>
                    <a:pt x="7930" y="1670"/>
                    <a:pt x="8110" y="1850"/>
                    <a:pt x="8110" y="2076"/>
                  </a:cubicBezTo>
                  <a:cubicBezTo>
                    <a:pt x="8110" y="2301"/>
                    <a:pt x="7930" y="2482"/>
                    <a:pt x="7703" y="2482"/>
                  </a:cubicBezTo>
                  <a:lnTo>
                    <a:pt x="5266" y="2482"/>
                  </a:lnTo>
                  <a:cubicBezTo>
                    <a:pt x="5041" y="2482"/>
                    <a:pt x="4860" y="2301"/>
                    <a:pt x="4860" y="2076"/>
                  </a:cubicBezTo>
                  <a:cubicBezTo>
                    <a:pt x="4860" y="1850"/>
                    <a:pt x="5041" y="1670"/>
                    <a:pt x="5266" y="1670"/>
                  </a:cubicBezTo>
                  <a:close/>
                  <a:moveTo>
                    <a:pt x="2844" y="1670"/>
                  </a:moveTo>
                  <a:cubicBezTo>
                    <a:pt x="3506" y="1670"/>
                    <a:pt x="4062" y="2211"/>
                    <a:pt x="4062" y="2889"/>
                  </a:cubicBezTo>
                  <a:cubicBezTo>
                    <a:pt x="4062" y="3551"/>
                    <a:pt x="3506" y="4107"/>
                    <a:pt x="2844" y="4107"/>
                  </a:cubicBezTo>
                  <a:cubicBezTo>
                    <a:pt x="2167" y="4107"/>
                    <a:pt x="1625" y="3551"/>
                    <a:pt x="1625" y="2889"/>
                  </a:cubicBezTo>
                  <a:cubicBezTo>
                    <a:pt x="1625" y="2211"/>
                    <a:pt x="2167" y="1670"/>
                    <a:pt x="2844" y="1670"/>
                  </a:cubicBezTo>
                  <a:close/>
                  <a:moveTo>
                    <a:pt x="7703" y="3294"/>
                  </a:moveTo>
                  <a:cubicBezTo>
                    <a:pt x="7930" y="3294"/>
                    <a:pt x="8110" y="3475"/>
                    <a:pt x="8110" y="3701"/>
                  </a:cubicBezTo>
                  <a:cubicBezTo>
                    <a:pt x="8110" y="3926"/>
                    <a:pt x="7930" y="4107"/>
                    <a:pt x="7703" y="4107"/>
                  </a:cubicBezTo>
                  <a:lnTo>
                    <a:pt x="5266" y="4107"/>
                  </a:lnTo>
                  <a:cubicBezTo>
                    <a:pt x="5041" y="4107"/>
                    <a:pt x="4860" y="3926"/>
                    <a:pt x="4860" y="3701"/>
                  </a:cubicBezTo>
                  <a:cubicBezTo>
                    <a:pt x="4860" y="3475"/>
                    <a:pt x="5041" y="3294"/>
                    <a:pt x="5266" y="3294"/>
                  </a:cubicBezTo>
                  <a:close/>
                  <a:moveTo>
                    <a:pt x="7703" y="4905"/>
                  </a:moveTo>
                  <a:cubicBezTo>
                    <a:pt x="7930" y="4905"/>
                    <a:pt x="8110" y="5100"/>
                    <a:pt x="8110" y="5311"/>
                  </a:cubicBezTo>
                  <a:cubicBezTo>
                    <a:pt x="8110" y="5537"/>
                    <a:pt x="7930" y="5717"/>
                    <a:pt x="7703" y="5717"/>
                  </a:cubicBezTo>
                  <a:lnTo>
                    <a:pt x="2032" y="5717"/>
                  </a:lnTo>
                  <a:cubicBezTo>
                    <a:pt x="1805" y="5717"/>
                    <a:pt x="1625" y="5537"/>
                    <a:pt x="1625" y="5311"/>
                  </a:cubicBezTo>
                  <a:cubicBezTo>
                    <a:pt x="1625" y="5100"/>
                    <a:pt x="1805" y="4905"/>
                    <a:pt x="2032" y="4905"/>
                  </a:cubicBezTo>
                  <a:close/>
                  <a:moveTo>
                    <a:pt x="2844" y="6530"/>
                  </a:moveTo>
                  <a:cubicBezTo>
                    <a:pt x="3069" y="6530"/>
                    <a:pt x="3250" y="6710"/>
                    <a:pt x="3250" y="6935"/>
                  </a:cubicBezTo>
                  <a:cubicBezTo>
                    <a:pt x="3250" y="7162"/>
                    <a:pt x="3069" y="7342"/>
                    <a:pt x="2844" y="7342"/>
                  </a:cubicBezTo>
                  <a:lnTo>
                    <a:pt x="2032" y="7342"/>
                  </a:lnTo>
                  <a:cubicBezTo>
                    <a:pt x="1805" y="7342"/>
                    <a:pt x="1625" y="7162"/>
                    <a:pt x="1625" y="6935"/>
                  </a:cubicBezTo>
                  <a:cubicBezTo>
                    <a:pt x="1625" y="6710"/>
                    <a:pt x="1805" y="6530"/>
                    <a:pt x="2032" y="6530"/>
                  </a:cubicBezTo>
                  <a:close/>
                  <a:moveTo>
                    <a:pt x="2844" y="8155"/>
                  </a:moveTo>
                  <a:cubicBezTo>
                    <a:pt x="3069" y="8155"/>
                    <a:pt x="3250" y="8335"/>
                    <a:pt x="3250" y="8560"/>
                  </a:cubicBezTo>
                  <a:cubicBezTo>
                    <a:pt x="3250" y="8787"/>
                    <a:pt x="3069" y="8967"/>
                    <a:pt x="2844" y="8967"/>
                  </a:cubicBezTo>
                  <a:lnTo>
                    <a:pt x="2032" y="8967"/>
                  </a:lnTo>
                  <a:cubicBezTo>
                    <a:pt x="1805" y="8967"/>
                    <a:pt x="1625" y="8787"/>
                    <a:pt x="1625" y="8560"/>
                  </a:cubicBezTo>
                  <a:cubicBezTo>
                    <a:pt x="1625" y="8335"/>
                    <a:pt x="1805" y="8155"/>
                    <a:pt x="2032" y="8155"/>
                  </a:cubicBezTo>
                  <a:close/>
                  <a:moveTo>
                    <a:pt x="407" y="0"/>
                  </a:moveTo>
                  <a:cubicBezTo>
                    <a:pt x="181" y="0"/>
                    <a:pt x="0" y="181"/>
                    <a:pt x="0" y="406"/>
                  </a:cubicBezTo>
                  <a:lnTo>
                    <a:pt x="0" y="10576"/>
                  </a:lnTo>
                  <a:lnTo>
                    <a:pt x="2844" y="10576"/>
                  </a:lnTo>
                  <a:cubicBezTo>
                    <a:pt x="3069" y="10576"/>
                    <a:pt x="3250" y="10757"/>
                    <a:pt x="3250" y="10983"/>
                  </a:cubicBezTo>
                  <a:lnTo>
                    <a:pt x="3250" y="13826"/>
                  </a:lnTo>
                  <a:lnTo>
                    <a:pt x="4062" y="13826"/>
                  </a:lnTo>
                  <a:lnTo>
                    <a:pt x="4062" y="7748"/>
                  </a:lnTo>
                  <a:cubicBezTo>
                    <a:pt x="4062" y="7071"/>
                    <a:pt x="4604" y="6530"/>
                    <a:pt x="5266" y="6530"/>
                  </a:cubicBezTo>
                  <a:lnTo>
                    <a:pt x="9719" y="6530"/>
                  </a:lnTo>
                  <a:lnTo>
                    <a:pt x="9719" y="406"/>
                  </a:lnTo>
                  <a:cubicBezTo>
                    <a:pt x="9719" y="181"/>
                    <a:pt x="9539" y="0"/>
                    <a:pt x="9314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2860;p101"/>
          <p:cNvGrpSpPr/>
          <p:nvPr/>
        </p:nvGrpSpPr>
        <p:grpSpPr>
          <a:xfrm>
            <a:off x="7111712" y="1443080"/>
            <a:ext cx="379372" cy="310905"/>
            <a:chOff x="8018890" y="3952123"/>
            <a:chExt cx="397957" cy="326135"/>
          </a:xfrm>
          <a:solidFill>
            <a:schemeClr val="tx1"/>
          </a:solidFill>
        </p:grpSpPr>
        <p:sp>
          <p:nvSpPr>
            <p:cNvPr id="84" name="Google Shape;2861;p101"/>
            <p:cNvSpPr/>
            <p:nvPr/>
          </p:nvSpPr>
          <p:spPr>
            <a:xfrm>
              <a:off x="8299166" y="4021896"/>
              <a:ext cx="23563" cy="23132"/>
            </a:xfrm>
            <a:custGeom>
              <a:avLst/>
              <a:gdLst/>
              <a:ahLst/>
              <a:cxnLst/>
              <a:rect l="l" t="t" r="r" b="b"/>
              <a:pathLst>
                <a:path w="874" h="858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62"/>
                    <a:pt x="196" y="857"/>
                    <a:pt x="437" y="857"/>
                  </a:cubicBezTo>
                  <a:cubicBezTo>
                    <a:pt x="677" y="857"/>
                    <a:pt x="874" y="662"/>
                    <a:pt x="874" y="436"/>
                  </a:cubicBezTo>
                  <a:cubicBezTo>
                    <a:pt x="874" y="195"/>
                    <a:pt x="677" y="0"/>
                    <a:pt x="43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62;p101"/>
            <p:cNvSpPr/>
            <p:nvPr/>
          </p:nvSpPr>
          <p:spPr>
            <a:xfrm>
              <a:off x="8042399" y="3952123"/>
              <a:ext cx="350103" cy="255958"/>
            </a:xfrm>
            <a:custGeom>
              <a:avLst/>
              <a:gdLst/>
              <a:ahLst/>
              <a:cxnLst/>
              <a:rect l="l" t="t" r="r" b="b"/>
              <a:pathLst>
                <a:path w="12986" h="9494" extrusionOk="0">
                  <a:moveTo>
                    <a:pt x="9961" y="1715"/>
                  </a:moveTo>
                  <a:cubicBezTo>
                    <a:pt x="10683" y="1715"/>
                    <a:pt x="11255" y="2302"/>
                    <a:pt x="11255" y="3024"/>
                  </a:cubicBezTo>
                  <a:cubicBezTo>
                    <a:pt x="11255" y="3732"/>
                    <a:pt x="10683" y="4318"/>
                    <a:pt x="9961" y="4318"/>
                  </a:cubicBezTo>
                  <a:cubicBezTo>
                    <a:pt x="9766" y="4318"/>
                    <a:pt x="9585" y="4257"/>
                    <a:pt x="9405" y="4183"/>
                  </a:cubicBezTo>
                  <a:lnTo>
                    <a:pt x="7674" y="5912"/>
                  </a:lnTo>
                  <a:cubicBezTo>
                    <a:pt x="7591" y="5996"/>
                    <a:pt x="7482" y="6037"/>
                    <a:pt x="7373" y="6037"/>
                  </a:cubicBezTo>
                  <a:cubicBezTo>
                    <a:pt x="7264" y="6037"/>
                    <a:pt x="7155" y="5996"/>
                    <a:pt x="7072" y="5912"/>
                  </a:cubicBezTo>
                  <a:lnTo>
                    <a:pt x="5643" y="4498"/>
                  </a:lnTo>
                  <a:lnTo>
                    <a:pt x="3236" y="6905"/>
                  </a:lnTo>
                  <a:lnTo>
                    <a:pt x="10833" y="6905"/>
                  </a:lnTo>
                  <a:cubicBezTo>
                    <a:pt x="11060" y="6905"/>
                    <a:pt x="11255" y="7102"/>
                    <a:pt x="11255" y="7342"/>
                  </a:cubicBezTo>
                  <a:cubicBezTo>
                    <a:pt x="11255" y="7583"/>
                    <a:pt x="11060" y="7764"/>
                    <a:pt x="10833" y="7764"/>
                  </a:cubicBezTo>
                  <a:lnTo>
                    <a:pt x="2183" y="7764"/>
                  </a:lnTo>
                  <a:cubicBezTo>
                    <a:pt x="1926" y="7764"/>
                    <a:pt x="1762" y="7537"/>
                    <a:pt x="1762" y="7342"/>
                  </a:cubicBezTo>
                  <a:lnTo>
                    <a:pt x="1762" y="2151"/>
                  </a:lnTo>
                  <a:cubicBezTo>
                    <a:pt x="1762" y="1910"/>
                    <a:pt x="1942" y="1715"/>
                    <a:pt x="2183" y="1715"/>
                  </a:cubicBezTo>
                  <a:cubicBezTo>
                    <a:pt x="2424" y="1715"/>
                    <a:pt x="2619" y="1910"/>
                    <a:pt x="2619" y="2151"/>
                  </a:cubicBezTo>
                  <a:lnTo>
                    <a:pt x="2619" y="6289"/>
                  </a:lnTo>
                  <a:lnTo>
                    <a:pt x="5342" y="3581"/>
                  </a:lnTo>
                  <a:cubicBezTo>
                    <a:pt x="5425" y="3491"/>
                    <a:pt x="5534" y="3446"/>
                    <a:pt x="5643" y="3446"/>
                  </a:cubicBezTo>
                  <a:cubicBezTo>
                    <a:pt x="5752" y="3446"/>
                    <a:pt x="5861" y="3491"/>
                    <a:pt x="5944" y="3581"/>
                  </a:cubicBezTo>
                  <a:lnTo>
                    <a:pt x="7373" y="4995"/>
                  </a:lnTo>
                  <a:lnTo>
                    <a:pt x="8803" y="3565"/>
                  </a:lnTo>
                  <a:cubicBezTo>
                    <a:pt x="8713" y="3401"/>
                    <a:pt x="8667" y="3220"/>
                    <a:pt x="8667" y="3024"/>
                  </a:cubicBezTo>
                  <a:cubicBezTo>
                    <a:pt x="8667" y="2302"/>
                    <a:pt x="9254" y="1715"/>
                    <a:pt x="9961" y="1715"/>
                  </a:cubicBezTo>
                  <a:close/>
                  <a:moveTo>
                    <a:pt x="1325" y="0"/>
                  </a:moveTo>
                  <a:cubicBezTo>
                    <a:pt x="602" y="0"/>
                    <a:pt x="1" y="572"/>
                    <a:pt x="1" y="1294"/>
                  </a:cubicBezTo>
                  <a:lnTo>
                    <a:pt x="1" y="8636"/>
                  </a:lnTo>
                  <a:lnTo>
                    <a:pt x="3912" y="8636"/>
                  </a:lnTo>
                  <a:cubicBezTo>
                    <a:pt x="4484" y="8636"/>
                    <a:pt x="4966" y="8997"/>
                    <a:pt x="5132" y="9493"/>
                  </a:cubicBezTo>
                  <a:lnTo>
                    <a:pt x="7884" y="9493"/>
                  </a:lnTo>
                  <a:cubicBezTo>
                    <a:pt x="8051" y="8997"/>
                    <a:pt x="8532" y="8636"/>
                    <a:pt x="9104" y="8636"/>
                  </a:cubicBezTo>
                  <a:lnTo>
                    <a:pt x="12985" y="8636"/>
                  </a:lnTo>
                  <a:lnTo>
                    <a:pt x="12985" y="1294"/>
                  </a:lnTo>
                  <a:cubicBezTo>
                    <a:pt x="12985" y="572"/>
                    <a:pt x="12414" y="0"/>
                    <a:pt x="11692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63;p101"/>
            <p:cNvSpPr/>
            <p:nvPr/>
          </p:nvSpPr>
          <p:spPr>
            <a:xfrm>
              <a:off x="8018890" y="4208055"/>
              <a:ext cx="397957" cy="70204"/>
            </a:xfrm>
            <a:custGeom>
              <a:avLst/>
              <a:gdLst/>
              <a:ahLst/>
              <a:cxnLst/>
              <a:rect l="l" t="t" r="r" b="b"/>
              <a:pathLst>
                <a:path w="14761" h="2604" extrusionOk="0">
                  <a:moveTo>
                    <a:pt x="437" y="0"/>
                  </a:moveTo>
                  <a:cubicBezTo>
                    <a:pt x="196" y="0"/>
                    <a:pt x="0" y="196"/>
                    <a:pt x="0" y="437"/>
                  </a:cubicBezTo>
                  <a:lnTo>
                    <a:pt x="0" y="1294"/>
                  </a:lnTo>
                  <a:cubicBezTo>
                    <a:pt x="0" y="2016"/>
                    <a:pt x="587" y="2604"/>
                    <a:pt x="1310" y="2604"/>
                  </a:cubicBezTo>
                  <a:lnTo>
                    <a:pt x="13451" y="2604"/>
                  </a:lnTo>
                  <a:cubicBezTo>
                    <a:pt x="14173" y="2604"/>
                    <a:pt x="14760" y="2016"/>
                    <a:pt x="14760" y="1294"/>
                  </a:cubicBezTo>
                  <a:lnTo>
                    <a:pt x="14760" y="437"/>
                  </a:lnTo>
                  <a:cubicBezTo>
                    <a:pt x="14760" y="196"/>
                    <a:pt x="14564" y="0"/>
                    <a:pt x="14323" y="0"/>
                  </a:cubicBezTo>
                  <a:lnTo>
                    <a:pt x="9976" y="0"/>
                  </a:lnTo>
                  <a:cubicBezTo>
                    <a:pt x="9735" y="0"/>
                    <a:pt x="9539" y="196"/>
                    <a:pt x="9539" y="437"/>
                  </a:cubicBezTo>
                  <a:lnTo>
                    <a:pt x="9539" y="873"/>
                  </a:lnTo>
                  <a:lnTo>
                    <a:pt x="5221" y="873"/>
                  </a:lnTo>
                  <a:lnTo>
                    <a:pt x="5221" y="437"/>
                  </a:lnTo>
                  <a:cubicBezTo>
                    <a:pt x="5221" y="196"/>
                    <a:pt x="5025" y="0"/>
                    <a:pt x="4784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98"/>
          <p:cNvSpPr/>
          <p:nvPr/>
        </p:nvSpPr>
        <p:spPr>
          <a:xfrm>
            <a:off x="3595873" y="1303020"/>
            <a:ext cx="1952400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/>
              <a:t>م. عبدالله زهران</a:t>
            </a:r>
            <a:endParaRPr dirty="0"/>
          </a:p>
        </p:txBody>
      </p:sp>
      <p:sp>
        <p:nvSpPr>
          <p:cNvPr id="2435" name="Google Shape;2435;p98"/>
          <p:cNvSpPr txBox="1">
            <a:spLocks noGrp="1"/>
          </p:cNvSpPr>
          <p:nvPr>
            <p:ph type="subTitle" idx="4"/>
          </p:nvPr>
        </p:nvSpPr>
        <p:spPr>
          <a:xfrm>
            <a:off x="3276006" y="1688863"/>
            <a:ext cx="259213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>
                <a:latin typeface="Cairo" pitchFamily="2" charset="-78"/>
                <a:cs typeface="Cairo" pitchFamily="2" charset="-78"/>
              </a:rPr>
              <a:t>تنفيذ الأعمال البرمجية وتصميم الواجهات وقواعد البيانات.</a:t>
            </a:r>
            <a:endParaRPr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2437" name="Google Shape;2437;p98"/>
          <p:cNvSpPr/>
          <p:nvPr/>
        </p:nvSpPr>
        <p:spPr>
          <a:xfrm>
            <a:off x="3595873" y="2402700"/>
            <a:ext cx="1952400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ar-EG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فرع نظم المعلومات</a:t>
            </a:r>
            <a:endParaRPr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39" name="Google Shape;2439;p98"/>
          <p:cNvSpPr/>
          <p:nvPr/>
        </p:nvSpPr>
        <p:spPr>
          <a:xfrm>
            <a:off x="3595875" y="2878075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98"/>
          <p:cNvSpPr/>
          <p:nvPr/>
        </p:nvSpPr>
        <p:spPr>
          <a:xfrm>
            <a:off x="5174173" y="3722988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9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>
                <a:latin typeface="Cairo SemiBold" pitchFamily="2" charset="-78"/>
                <a:cs typeface="Cairo SemiBold" pitchFamily="2" charset="-78"/>
              </a:rPr>
              <a:t>فريق العمل</a:t>
            </a:r>
            <a:endParaRPr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99" name="Google Shape;2435;p98"/>
          <p:cNvSpPr txBox="1">
            <a:spLocks/>
          </p:cNvSpPr>
          <p:nvPr/>
        </p:nvSpPr>
        <p:spPr>
          <a:xfrm>
            <a:off x="3275856" y="3071438"/>
            <a:ext cx="25921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justLow" rtl="1"/>
            <a:r>
              <a:rPr lang="ar-EG" dirty="0" smtClean="0">
                <a:latin typeface="Cairo" pitchFamily="2" charset="-78"/>
                <a:cs typeface="Cairo" pitchFamily="2" charset="-78"/>
              </a:rPr>
              <a:t>بدعم كامل واشراف من فرع نظم المعلومات بالمستشفى.</a:t>
            </a:r>
            <a:endParaRPr lang="ar-EG" dirty="0">
              <a:latin typeface="Cairo" pitchFamily="2" charset="-78"/>
              <a:cs typeface="Cairo" pitchFamily="2" charset="-78"/>
            </a:endParaRPr>
          </a:p>
        </p:txBody>
      </p:sp>
      <p:grpSp>
        <p:nvGrpSpPr>
          <p:cNvPr id="9" name="Group 8"/>
          <p:cNvGrpSpPr/>
          <p:nvPr/>
        </p:nvGrpSpPr>
        <p:grpSpPr>
          <a:xfrm rot="20700000">
            <a:off x="953577" y="770557"/>
            <a:ext cx="1402394" cy="1133400"/>
            <a:chOff x="893728" y="810794"/>
            <a:chExt cx="1402394" cy="1133400"/>
          </a:xfrm>
        </p:grpSpPr>
        <p:grpSp>
          <p:nvGrpSpPr>
            <p:cNvPr id="135" name="Google Shape;2359;p98"/>
            <p:cNvGrpSpPr/>
            <p:nvPr/>
          </p:nvGrpSpPr>
          <p:grpSpPr>
            <a:xfrm>
              <a:off x="893728" y="810794"/>
              <a:ext cx="1402394" cy="1133400"/>
              <a:chOff x="6142599" y="1694863"/>
              <a:chExt cx="1952400" cy="1133400"/>
            </a:xfrm>
          </p:grpSpPr>
          <p:sp>
            <p:nvSpPr>
              <p:cNvPr id="136" name="Google Shape;2360;p98"/>
              <p:cNvSpPr/>
              <p:nvPr/>
            </p:nvSpPr>
            <p:spPr>
              <a:xfrm>
                <a:off x="6142599" y="1694863"/>
                <a:ext cx="1952400" cy="1133400"/>
              </a:xfrm>
              <a:prstGeom prst="roundRect">
                <a:avLst>
                  <a:gd name="adj" fmla="val 8547"/>
                </a:avLst>
              </a:prstGeom>
              <a:solidFill>
                <a:schemeClr val="accent6"/>
              </a:solidFill>
              <a:ln>
                <a:noFill/>
              </a:ln>
              <a:effectLst>
                <a:reflection stA="8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" name="Google Shape;2361;p98"/>
              <p:cNvGrpSpPr/>
              <p:nvPr/>
            </p:nvGrpSpPr>
            <p:grpSpPr>
              <a:xfrm>
                <a:off x="6243397" y="1763750"/>
                <a:ext cx="1750805" cy="94001"/>
                <a:chOff x="3569131" y="3296864"/>
                <a:chExt cx="2721600" cy="146100"/>
              </a:xfrm>
            </p:grpSpPr>
            <p:sp>
              <p:nvSpPr>
                <p:cNvPr id="138" name="Google Shape;2362;p98"/>
                <p:cNvSpPr/>
                <p:nvPr/>
              </p:nvSpPr>
              <p:spPr>
                <a:xfrm>
                  <a:off x="3569131" y="3296864"/>
                  <a:ext cx="2721600" cy="1461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9" name="Google Shape;2363;p98"/>
                <p:cNvGrpSpPr/>
                <p:nvPr/>
              </p:nvGrpSpPr>
              <p:grpSpPr>
                <a:xfrm rot="10800000" flipH="1">
                  <a:off x="3595847" y="3322949"/>
                  <a:ext cx="429322" cy="93999"/>
                  <a:chOff x="5795037" y="809024"/>
                  <a:chExt cx="431653" cy="94500"/>
                </a:xfrm>
              </p:grpSpPr>
              <p:sp>
                <p:nvSpPr>
                  <p:cNvPr id="140" name="Google Shape;2364;p98"/>
                  <p:cNvSpPr/>
                  <p:nvPr/>
                </p:nvSpPr>
                <p:spPr>
                  <a:xfrm>
                    <a:off x="5795037" y="809024"/>
                    <a:ext cx="94500" cy="94500"/>
                  </a:xfrm>
                  <a:prstGeom prst="ellipse">
                    <a:avLst/>
                  </a:prstGeom>
                  <a:solidFill>
                    <a:srgbClr val="81EEEB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2365;p98"/>
                  <p:cNvSpPr/>
                  <p:nvPr/>
                </p:nvSpPr>
                <p:spPr>
                  <a:xfrm>
                    <a:off x="5963614" y="809024"/>
                    <a:ext cx="94500" cy="94500"/>
                  </a:xfrm>
                  <a:prstGeom prst="ellipse">
                    <a:avLst/>
                  </a:prstGeom>
                  <a:solidFill>
                    <a:srgbClr val="A1C3F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2366;p98"/>
                  <p:cNvSpPr/>
                  <p:nvPr/>
                </p:nvSpPr>
                <p:spPr>
                  <a:xfrm>
                    <a:off x="6132190" y="809024"/>
                    <a:ext cx="94500" cy="94500"/>
                  </a:xfrm>
                  <a:prstGeom prst="ellipse">
                    <a:avLst/>
                  </a:prstGeom>
                  <a:solidFill>
                    <a:srgbClr val="FFC3D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pic>
          <p:nvPicPr>
            <p:cNvPr id="4098" name="Picture 2" descr="C:\Users\TheMasterPCs\Pictures\20220531_15504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616" y="1023647"/>
              <a:ext cx="1176618" cy="882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10" name="Group 9"/>
          <p:cNvGrpSpPr/>
          <p:nvPr/>
        </p:nvGrpSpPr>
        <p:grpSpPr>
          <a:xfrm rot="20700000">
            <a:off x="945917" y="2122116"/>
            <a:ext cx="1402394" cy="1133400"/>
            <a:chOff x="925402" y="2189847"/>
            <a:chExt cx="1402394" cy="1133400"/>
          </a:xfrm>
        </p:grpSpPr>
        <p:grpSp>
          <p:nvGrpSpPr>
            <p:cNvPr id="161" name="Google Shape;2359;p98"/>
            <p:cNvGrpSpPr/>
            <p:nvPr/>
          </p:nvGrpSpPr>
          <p:grpSpPr>
            <a:xfrm>
              <a:off x="925402" y="2189847"/>
              <a:ext cx="1402394" cy="1133400"/>
              <a:chOff x="6142599" y="1694863"/>
              <a:chExt cx="1952400" cy="1133400"/>
            </a:xfrm>
          </p:grpSpPr>
          <p:sp>
            <p:nvSpPr>
              <p:cNvPr id="162" name="Google Shape;2360;p98"/>
              <p:cNvSpPr/>
              <p:nvPr/>
            </p:nvSpPr>
            <p:spPr>
              <a:xfrm>
                <a:off x="6142599" y="1694863"/>
                <a:ext cx="1952400" cy="1133400"/>
              </a:xfrm>
              <a:prstGeom prst="roundRect">
                <a:avLst>
                  <a:gd name="adj" fmla="val 8547"/>
                </a:avLst>
              </a:prstGeom>
              <a:solidFill>
                <a:schemeClr val="accent6"/>
              </a:solidFill>
              <a:ln>
                <a:noFill/>
              </a:ln>
              <a:effectLst>
                <a:reflection stA="8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" name="Google Shape;2361;p98"/>
              <p:cNvGrpSpPr/>
              <p:nvPr/>
            </p:nvGrpSpPr>
            <p:grpSpPr>
              <a:xfrm>
                <a:off x="6243397" y="1763750"/>
                <a:ext cx="1750805" cy="94001"/>
                <a:chOff x="3569131" y="3296864"/>
                <a:chExt cx="2721600" cy="146100"/>
              </a:xfrm>
            </p:grpSpPr>
            <p:sp>
              <p:nvSpPr>
                <p:cNvPr id="164" name="Google Shape;2362;p98"/>
                <p:cNvSpPr/>
                <p:nvPr/>
              </p:nvSpPr>
              <p:spPr>
                <a:xfrm>
                  <a:off x="3569131" y="3296864"/>
                  <a:ext cx="2721600" cy="1461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5" name="Google Shape;2363;p98"/>
                <p:cNvGrpSpPr/>
                <p:nvPr/>
              </p:nvGrpSpPr>
              <p:grpSpPr>
                <a:xfrm rot="10800000" flipH="1">
                  <a:off x="3595847" y="3322949"/>
                  <a:ext cx="429322" cy="93999"/>
                  <a:chOff x="5795037" y="809024"/>
                  <a:chExt cx="431653" cy="94500"/>
                </a:xfrm>
              </p:grpSpPr>
              <p:sp>
                <p:nvSpPr>
                  <p:cNvPr id="166" name="Google Shape;2364;p98"/>
                  <p:cNvSpPr/>
                  <p:nvPr/>
                </p:nvSpPr>
                <p:spPr>
                  <a:xfrm>
                    <a:off x="5795037" y="809024"/>
                    <a:ext cx="94500" cy="94500"/>
                  </a:xfrm>
                  <a:prstGeom prst="ellipse">
                    <a:avLst/>
                  </a:prstGeom>
                  <a:solidFill>
                    <a:srgbClr val="81EEEB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2365;p98"/>
                  <p:cNvSpPr/>
                  <p:nvPr/>
                </p:nvSpPr>
                <p:spPr>
                  <a:xfrm>
                    <a:off x="5963614" y="809024"/>
                    <a:ext cx="94500" cy="94500"/>
                  </a:xfrm>
                  <a:prstGeom prst="ellipse">
                    <a:avLst/>
                  </a:prstGeom>
                  <a:solidFill>
                    <a:srgbClr val="A1C3F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2366;p98"/>
                  <p:cNvSpPr/>
                  <p:nvPr/>
                </p:nvSpPr>
                <p:spPr>
                  <a:xfrm>
                    <a:off x="6132190" y="809024"/>
                    <a:ext cx="94500" cy="94500"/>
                  </a:xfrm>
                  <a:prstGeom prst="ellipse">
                    <a:avLst/>
                  </a:prstGeom>
                  <a:solidFill>
                    <a:srgbClr val="FFC3D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pic>
          <p:nvPicPr>
            <p:cNvPr id="16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38290" y="2402700"/>
              <a:ext cx="1176618" cy="8824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11" name="Group 10"/>
          <p:cNvGrpSpPr/>
          <p:nvPr/>
        </p:nvGrpSpPr>
        <p:grpSpPr>
          <a:xfrm rot="20700000">
            <a:off x="945917" y="3473675"/>
            <a:ext cx="1402394" cy="1133400"/>
            <a:chOff x="963426" y="3604035"/>
            <a:chExt cx="1402394" cy="1133400"/>
          </a:xfrm>
        </p:grpSpPr>
        <p:grpSp>
          <p:nvGrpSpPr>
            <p:cNvPr id="170" name="Google Shape;2359;p98"/>
            <p:cNvGrpSpPr/>
            <p:nvPr/>
          </p:nvGrpSpPr>
          <p:grpSpPr>
            <a:xfrm>
              <a:off x="963426" y="3604035"/>
              <a:ext cx="1402394" cy="1133400"/>
              <a:chOff x="6142599" y="1694863"/>
              <a:chExt cx="1952400" cy="1133400"/>
            </a:xfrm>
          </p:grpSpPr>
          <p:sp>
            <p:nvSpPr>
              <p:cNvPr id="171" name="Google Shape;2360;p98"/>
              <p:cNvSpPr/>
              <p:nvPr/>
            </p:nvSpPr>
            <p:spPr>
              <a:xfrm>
                <a:off x="6142599" y="1694863"/>
                <a:ext cx="1952400" cy="1133400"/>
              </a:xfrm>
              <a:prstGeom prst="roundRect">
                <a:avLst>
                  <a:gd name="adj" fmla="val 8547"/>
                </a:avLst>
              </a:prstGeom>
              <a:solidFill>
                <a:schemeClr val="accent6"/>
              </a:solidFill>
              <a:ln>
                <a:noFill/>
              </a:ln>
              <a:effectLst>
                <a:reflection stA="8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2" name="Google Shape;2361;p98"/>
              <p:cNvGrpSpPr/>
              <p:nvPr/>
            </p:nvGrpSpPr>
            <p:grpSpPr>
              <a:xfrm>
                <a:off x="6243397" y="1763750"/>
                <a:ext cx="1750805" cy="94001"/>
                <a:chOff x="3569131" y="3296864"/>
                <a:chExt cx="2721600" cy="146100"/>
              </a:xfrm>
            </p:grpSpPr>
            <p:sp>
              <p:nvSpPr>
                <p:cNvPr id="173" name="Google Shape;2362;p98"/>
                <p:cNvSpPr/>
                <p:nvPr/>
              </p:nvSpPr>
              <p:spPr>
                <a:xfrm>
                  <a:off x="3569131" y="3296864"/>
                  <a:ext cx="2721600" cy="1461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4" name="Google Shape;2363;p98"/>
                <p:cNvGrpSpPr/>
                <p:nvPr/>
              </p:nvGrpSpPr>
              <p:grpSpPr>
                <a:xfrm rot="10800000" flipH="1">
                  <a:off x="3595847" y="3322949"/>
                  <a:ext cx="429322" cy="93999"/>
                  <a:chOff x="5795037" y="809024"/>
                  <a:chExt cx="431653" cy="94500"/>
                </a:xfrm>
              </p:grpSpPr>
              <p:sp>
                <p:nvSpPr>
                  <p:cNvPr id="175" name="Google Shape;2364;p98"/>
                  <p:cNvSpPr/>
                  <p:nvPr/>
                </p:nvSpPr>
                <p:spPr>
                  <a:xfrm>
                    <a:off x="5795037" y="809024"/>
                    <a:ext cx="94500" cy="94500"/>
                  </a:xfrm>
                  <a:prstGeom prst="ellipse">
                    <a:avLst/>
                  </a:prstGeom>
                  <a:solidFill>
                    <a:srgbClr val="81EEEB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2365;p98"/>
                  <p:cNvSpPr/>
                  <p:nvPr/>
                </p:nvSpPr>
                <p:spPr>
                  <a:xfrm>
                    <a:off x="5963614" y="809024"/>
                    <a:ext cx="94500" cy="94500"/>
                  </a:xfrm>
                  <a:prstGeom prst="ellipse">
                    <a:avLst/>
                  </a:prstGeom>
                  <a:solidFill>
                    <a:srgbClr val="A1C3F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2366;p98"/>
                  <p:cNvSpPr/>
                  <p:nvPr/>
                </p:nvSpPr>
                <p:spPr>
                  <a:xfrm>
                    <a:off x="6132190" y="809024"/>
                    <a:ext cx="94500" cy="94500"/>
                  </a:xfrm>
                  <a:prstGeom prst="ellipse">
                    <a:avLst/>
                  </a:prstGeom>
                  <a:solidFill>
                    <a:srgbClr val="FFC3D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pic>
          <p:nvPicPr>
            <p:cNvPr id="17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6314" y="3816888"/>
              <a:ext cx="1176618" cy="8824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12" name="Group 11"/>
          <p:cNvGrpSpPr/>
          <p:nvPr/>
        </p:nvGrpSpPr>
        <p:grpSpPr>
          <a:xfrm rot="900000">
            <a:off x="6795689" y="770557"/>
            <a:ext cx="1402394" cy="1133400"/>
            <a:chOff x="6691360" y="666828"/>
            <a:chExt cx="1402394" cy="1133400"/>
          </a:xfrm>
        </p:grpSpPr>
        <p:grpSp>
          <p:nvGrpSpPr>
            <p:cNvPr id="179" name="Google Shape;2359;p98"/>
            <p:cNvGrpSpPr/>
            <p:nvPr/>
          </p:nvGrpSpPr>
          <p:grpSpPr>
            <a:xfrm>
              <a:off x="6691360" y="666828"/>
              <a:ext cx="1402394" cy="1133400"/>
              <a:chOff x="6142599" y="1694863"/>
              <a:chExt cx="1952400" cy="1133400"/>
            </a:xfrm>
          </p:grpSpPr>
          <p:sp>
            <p:nvSpPr>
              <p:cNvPr id="180" name="Google Shape;2360;p98"/>
              <p:cNvSpPr/>
              <p:nvPr/>
            </p:nvSpPr>
            <p:spPr>
              <a:xfrm>
                <a:off x="6142599" y="1694863"/>
                <a:ext cx="1952400" cy="1133400"/>
              </a:xfrm>
              <a:prstGeom prst="roundRect">
                <a:avLst>
                  <a:gd name="adj" fmla="val 8547"/>
                </a:avLst>
              </a:prstGeom>
              <a:solidFill>
                <a:schemeClr val="accent6"/>
              </a:solidFill>
              <a:ln>
                <a:noFill/>
              </a:ln>
              <a:effectLst>
                <a:reflection stA="8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1" name="Google Shape;2361;p98"/>
              <p:cNvGrpSpPr/>
              <p:nvPr/>
            </p:nvGrpSpPr>
            <p:grpSpPr>
              <a:xfrm>
                <a:off x="6243397" y="1763750"/>
                <a:ext cx="1750805" cy="94001"/>
                <a:chOff x="3569131" y="3296864"/>
                <a:chExt cx="2721600" cy="146100"/>
              </a:xfrm>
            </p:grpSpPr>
            <p:sp>
              <p:nvSpPr>
                <p:cNvPr id="182" name="Google Shape;2362;p98"/>
                <p:cNvSpPr/>
                <p:nvPr/>
              </p:nvSpPr>
              <p:spPr>
                <a:xfrm>
                  <a:off x="3569131" y="3296864"/>
                  <a:ext cx="2721600" cy="1461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3" name="Google Shape;2363;p98"/>
                <p:cNvGrpSpPr/>
                <p:nvPr/>
              </p:nvGrpSpPr>
              <p:grpSpPr>
                <a:xfrm rot="10800000" flipH="1">
                  <a:off x="3595847" y="3322949"/>
                  <a:ext cx="429322" cy="93999"/>
                  <a:chOff x="5795037" y="809024"/>
                  <a:chExt cx="431653" cy="94500"/>
                </a:xfrm>
              </p:grpSpPr>
              <p:sp>
                <p:nvSpPr>
                  <p:cNvPr id="184" name="Google Shape;2364;p98"/>
                  <p:cNvSpPr/>
                  <p:nvPr/>
                </p:nvSpPr>
                <p:spPr>
                  <a:xfrm>
                    <a:off x="5795037" y="809024"/>
                    <a:ext cx="94500" cy="94500"/>
                  </a:xfrm>
                  <a:prstGeom prst="ellipse">
                    <a:avLst/>
                  </a:prstGeom>
                  <a:solidFill>
                    <a:srgbClr val="81EEEB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2365;p98"/>
                  <p:cNvSpPr/>
                  <p:nvPr/>
                </p:nvSpPr>
                <p:spPr>
                  <a:xfrm>
                    <a:off x="5963614" y="809024"/>
                    <a:ext cx="94500" cy="94500"/>
                  </a:xfrm>
                  <a:prstGeom prst="ellipse">
                    <a:avLst/>
                  </a:prstGeom>
                  <a:solidFill>
                    <a:srgbClr val="A1C3F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2366;p98"/>
                  <p:cNvSpPr/>
                  <p:nvPr/>
                </p:nvSpPr>
                <p:spPr>
                  <a:xfrm>
                    <a:off x="6132190" y="809024"/>
                    <a:ext cx="94500" cy="94500"/>
                  </a:xfrm>
                  <a:prstGeom prst="ellipse">
                    <a:avLst/>
                  </a:prstGeom>
                  <a:solidFill>
                    <a:srgbClr val="FFC3D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pic>
          <p:nvPicPr>
            <p:cNvPr id="187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04248" y="879789"/>
              <a:ext cx="1176618" cy="8822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13" name="Group 12"/>
          <p:cNvGrpSpPr/>
          <p:nvPr/>
        </p:nvGrpSpPr>
        <p:grpSpPr>
          <a:xfrm rot="900000">
            <a:off x="6795689" y="2122116"/>
            <a:ext cx="1402394" cy="1133400"/>
            <a:chOff x="6784125" y="2102462"/>
            <a:chExt cx="1402394" cy="1133400"/>
          </a:xfrm>
        </p:grpSpPr>
        <p:grpSp>
          <p:nvGrpSpPr>
            <p:cNvPr id="188" name="Google Shape;2359;p98"/>
            <p:cNvGrpSpPr/>
            <p:nvPr/>
          </p:nvGrpSpPr>
          <p:grpSpPr>
            <a:xfrm>
              <a:off x="6784125" y="2102462"/>
              <a:ext cx="1402394" cy="1133400"/>
              <a:chOff x="6142599" y="1694863"/>
              <a:chExt cx="1952400" cy="1133400"/>
            </a:xfrm>
          </p:grpSpPr>
          <p:sp>
            <p:nvSpPr>
              <p:cNvPr id="189" name="Google Shape;2360;p98"/>
              <p:cNvSpPr/>
              <p:nvPr/>
            </p:nvSpPr>
            <p:spPr>
              <a:xfrm>
                <a:off x="6142599" y="1694863"/>
                <a:ext cx="1952400" cy="1133400"/>
              </a:xfrm>
              <a:prstGeom prst="roundRect">
                <a:avLst>
                  <a:gd name="adj" fmla="val 8547"/>
                </a:avLst>
              </a:prstGeom>
              <a:solidFill>
                <a:schemeClr val="accent6"/>
              </a:solidFill>
              <a:ln>
                <a:noFill/>
              </a:ln>
              <a:effectLst>
                <a:reflection stA="8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" name="Google Shape;2361;p98"/>
              <p:cNvGrpSpPr/>
              <p:nvPr/>
            </p:nvGrpSpPr>
            <p:grpSpPr>
              <a:xfrm>
                <a:off x="6243397" y="1763750"/>
                <a:ext cx="1750805" cy="94001"/>
                <a:chOff x="3569131" y="3296864"/>
                <a:chExt cx="2721600" cy="146100"/>
              </a:xfrm>
            </p:grpSpPr>
            <p:sp>
              <p:nvSpPr>
                <p:cNvPr id="191" name="Google Shape;2362;p98"/>
                <p:cNvSpPr/>
                <p:nvPr/>
              </p:nvSpPr>
              <p:spPr>
                <a:xfrm>
                  <a:off x="3569131" y="3296864"/>
                  <a:ext cx="2721600" cy="1461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2" name="Google Shape;2363;p98"/>
                <p:cNvGrpSpPr/>
                <p:nvPr/>
              </p:nvGrpSpPr>
              <p:grpSpPr>
                <a:xfrm rot="10800000" flipH="1">
                  <a:off x="3595847" y="3322949"/>
                  <a:ext cx="429322" cy="93999"/>
                  <a:chOff x="5795037" y="809024"/>
                  <a:chExt cx="431653" cy="94500"/>
                </a:xfrm>
              </p:grpSpPr>
              <p:sp>
                <p:nvSpPr>
                  <p:cNvPr id="193" name="Google Shape;2364;p98"/>
                  <p:cNvSpPr/>
                  <p:nvPr/>
                </p:nvSpPr>
                <p:spPr>
                  <a:xfrm>
                    <a:off x="5795037" y="809024"/>
                    <a:ext cx="94500" cy="94500"/>
                  </a:xfrm>
                  <a:prstGeom prst="ellipse">
                    <a:avLst/>
                  </a:prstGeom>
                  <a:solidFill>
                    <a:srgbClr val="81EEEB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2365;p98"/>
                  <p:cNvSpPr/>
                  <p:nvPr/>
                </p:nvSpPr>
                <p:spPr>
                  <a:xfrm>
                    <a:off x="5963614" y="809024"/>
                    <a:ext cx="94500" cy="94500"/>
                  </a:xfrm>
                  <a:prstGeom prst="ellipse">
                    <a:avLst/>
                  </a:prstGeom>
                  <a:solidFill>
                    <a:srgbClr val="A1C3F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2366;p98"/>
                  <p:cNvSpPr/>
                  <p:nvPr/>
                </p:nvSpPr>
                <p:spPr>
                  <a:xfrm>
                    <a:off x="6132190" y="809024"/>
                    <a:ext cx="94500" cy="94500"/>
                  </a:xfrm>
                  <a:prstGeom prst="ellipse">
                    <a:avLst/>
                  </a:prstGeom>
                  <a:solidFill>
                    <a:srgbClr val="FFC3D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pic>
          <p:nvPicPr>
            <p:cNvPr id="19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97013" y="2315315"/>
              <a:ext cx="1176618" cy="8824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14" name="Group 13"/>
          <p:cNvGrpSpPr/>
          <p:nvPr/>
        </p:nvGrpSpPr>
        <p:grpSpPr>
          <a:xfrm rot="900000">
            <a:off x="6795689" y="3473675"/>
            <a:ext cx="1402394" cy="1133400"/>
            <a:chOff x="6731846" y="3460069"/>
            <a:chExt cx="1402394" cy="1133400"/>
          </a:xfrm>
        </p:grpSpPr>
        <p:grpSp>
          <p:nvGrpSpPr>
            <p:cNvPr id="197" name="Google Shape;2359;p98"/>
            <p:cNvGrpSpPr/>
            <p:nvPr/>
          </p:nvGrpSpPr>
          <p:grpSpPr>
            <a:xfrm>
              <a:off x="6731846" y="3460069"/>
              <a:ext cx="1402394" cy="1133400"/>
              <a:chOff x="6142599" y="1694863"/>
              <a:chExt cx="1952400" cy="1133400"/>
            </a:xfrm>
          </p:grpSpPr>
          <p:sp>
            <p:nvSpPr>
              <p:cNvPr id="198" name="Google Shape;2360;p98"/>
              <p:cNvSpPr/>
              <p:nvPr/>
            </p:nvSpPr>
            <p:spPr>
              <a:xfrm>
                <a:off x="6142599" y="1694863"/>
                <a:ext cx="1952400" cy="1133400"/>
              </a:xfrm>
              <a:prstGeom prst="roundRect">
                <a:avLst>
                  <a:gd name="adj" fmla="val 8547"/>
                </a:avLst>
              </a:prstGeom>
              <a:solidFill>
                <a:schemeClr val="accent6"/>
              </a:solidFill>
              <a:ln>
                <a:noFill/>
              </a:ln>
              <a:effectLst>
                <a:reflection stA="8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" name="Google Shape;2361;p98"/>
              <p:cNvGrpSpPr/>
              <p:nvPr/>
            </p:nvGrpSpPr>
            <p:grpSpPr>
              <a:xfrm>
                <a:off x="6243397" y="1763750"/>
                <a:ext cx="1750805" cy="94001"/>
                <a:chOff x="3569131" y="3296864"/>
                <a:chExt cx="2721600" cy="146100"/>
              </a:xfrm>
            </p:grpSpPr>
            <p:sp>
              <p:nvSpPr>
                <p:cNvPr id="200" name="Google Shape;2362;p98"/>
                <p:cNvSpPr/>
                <p:nvPr/>
              </p:nvSpPr>
              <p:spPr>
                <a:xfrm>
                  <a:off x="3569131" y="3296864"/>
                  <a:ext cx="2721600" cy="1461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01" name="Google Shape;2363;p98"/>
                <p:cNvGrpSpPr/>
                <p:nvPr/>
              </p:nvGrpSpPr>
              <p:grpSpPr>
                <a:xfrm rot="10800000" flipH="1">
                  <a:off x="3595847" y="3322949"/>
                  <a:ext cx="429322" cy="93999"/>
                  <a:chOff x="5795037" y="809024"/>
                  <a:chExt cx="431653" cy="94500"/>
                </a:xfrm>
              </p:grpSpPr>
              <p:sp>
                <p:nvSpPr>
                  <p:cNvPr id="202" name="Google Shape;2364;p98"/>
                  <p:cNvSpPr/>
                  <p:nvPr/>
                </p:nvSpPr>
                <p:spPr>
                  <a:xfrm>
                    <a:off x="5795037" y="809024"/>
                    <a:ext cx="94500" cy="94500"/>
                  </a:xfrm>
                  <a:prstGeom prst="ellipse">
                    <a:avLst/>
                  </a:prstGeom>
                  <a:solidFill>
                    <a:srgbClr val="81EEEB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2365;p98"/>
                  <p:cNvSpPr/>
                  <p:nvPr/>
                </p:nvSpPr>
                <p:spPr>
                  <a:xfrm>
                    <a:off x="5963614" y="809024"/>
                    <a:ext cx="94500" cy="94500"/>
                  </a:xfrm>
                  <a:prstGeom prst="ellipse">
                    <a:avLst/>
                  </a:prstGeom>
                  <a:solidFill>
                    <a:srgbClr val="A1C3F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2366;p98"/>
                  <p:cNvSpPr/>
                  <p:nvPr/>
                </p:nvSpPr>
                <p:spPr>
                  <a:xfrm>
                    <a:off x="6132190" y="809024"/>
                    <a:ext cx="94500" cy="94500"/>
                  </a:xfrm>
                  <a:prstGeom prst="ellipse">
                    <a:avLst/>
                  </a:prstGeom>
                  <a:solidFill>
                    <a:srgbClr val="FFC3D0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5352EE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pic>
          <p:nvPicPr>
            <p:cNvPr id="20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45970" y="3672922"/>
              <a:ext cx="1174146" cy="882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1"/>
          <p:cNvSpPr/>
          <p:nvPr/>
        </p:nvSpPr>
        <p:spPr>
          <a:xfrm>
            <a:off x="870075" y="19441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61"/>
          <p:cNvSpPr/>
          <p:nvPr/>
        </p:nvSpPr>
        <p:spPr>
          <a:xfrm>
            <a:off x="3579725" y="33740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61"/>
          <p:cNvSpPr/>
          <p:nvPr/>
        </p:nvSpPr>
        <p:spPr>
          <a:xfrm>
            <a:off x="3579725" y="19441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61"/>
          <p:cNvSpPr/>
          <p:nvPr/>
        </p:nvSpPr>
        <p:spPr>
          <a:xfrm>
            <a:off x="6297925" y="33740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61"/>
          <p:cNvSpPr/>
          <p:nvPr/>
        </p:nvSpPr>
        <p:spPr>
          <a:xfrm>
            <a:off x="6289375" y="19441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61"/>
          <p:cNvSpPr/>
          <p:nvPr/>
        </p:nvSpPr>
        <p:spPr>
          <a:xfrm>
            <a:off x="870075" y="33740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61"/>
          <p:cNvSpPr txBox="1">
            <a:spLocks noGrp="1"/>
          </p:cNvSpPr>
          <p:nvPr>
            <p:ph type="subTitle" idx="13"/>
          </p:nvPr>
        </p:nvSpPr>
        <p:spPr>
          <a:xfrm>
            <a:off x="6449875" y="23386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Mars is actually a very cold place</a:t>
            </a:r>
            <a:endParaRPr dirty="0"/>
          </a:p>
        </p:txBody>
      </p:sp>
      <p:sp>
        <p:nvSpPr>
          <p:cNvPr id="1156" name="Google Shape;1156;p61"/>
          <p:cNvSpPr txBox="1">
            <a:spLocks noGrp="1"/>
          </p:cNvSpPr>
          <p:nvPr>
            <p:ph type="subTitle" idx="15"/>
          </p:nvPr>
        </p:nvSpPr>
        <p:spPr>
          <a:xfrm>
            <a:off x="6458425" y="37791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157" name="Google Shape;1157;p61"/>
          <p:cNvSpPr txBox="1">
            <a:spLocks noGrp="1"/>
          </p:cNvSpPr>
          <p:nvPr>
            <p:ph type="title" idx="9"/>
          </p:nvPr>
        </p:nvSpPr>
        <p:spPr>
          <a:xfrm>
            <a:off x="6449875" y="2017025"/>
            <a:ext cx="16314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Mars</a:t>
            </a:r>
            <a:endParaRPr dirty="0"/>
          </a:p>
        </p:txBody>
      </p:sp>
      <p:sp>
        <p:nvSpPr>
          <p:cNvPr id="1158" name="Google Shape;1158;p61"/>
          <p:cNvSpPr txBox="1">
            <a:spLocks noGrp="1"/>
          </p:cNvSpPr>
          <p:nvPr>
            <p:ph type="title" idx="14"/>
          </p:nvPr>
        </p:nvSpPr>
        <p:spPr>
          <a:xfrm>
            <a:off x="6458425" y="3457525"/>
            <a:ext cx="16314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</a:t>
            </a:r>
            <a:endParaRPr dirty="0"/>
          </a:p>
        </p:txBody>
      </p:sp>
      <p:sp>
        <p:nvSpPr>
          <p:cNvPr id="1159" name="Google Shape;1159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latin typeface="Cairo SemiBold" pitchFamily="2" charset="-78"/>
                <a:cs typeface="Cairo SemiBold" pitchFamily="2" charset="-78"/>
              </a:rPr>
              <a:t>مشاريع مستقبلية</a:t>
            </a:r>
            <a:endParaRPr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1160" name="Google Shape;1160;p61"/>
          <p:cNvSpPr txBox="1">
            <a:spLocks noGrp="1"/>
          </p:cNvSpPr>
          <p:nvPr>
            <p:ph type="title" idx="2"/>
          </p:nvPr>
        </p:nvSpPr>
        <p:spPr>
          <a:xfrm>
            <a:off x="1030575" y="2017025"/>
            <a:ext cx="16314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1161" name="Google Shape;1161;p61"/>
          <p:cNvSpPr txBox="1">
            <a:spLocks noGrp="1"/>
          </p:cNvSpPr>
          <p:nvPr>
            <p:ph type="subTitle" idx="1"/>
          </p:nvPr>
        </p:nvSpPr>
        <p:spPr>
          <a:xfrm>
            <a:off x="1030575" y="23386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1162" name="Google Shape;1162;p61"/>
          <p:cNvSpPr txBox="1">
            <a:spLocks noGrp="1"/>
          </p:cNvSpPr>
          <p:nvPr>
            <p:ph type="title" idx="3"/>
          </p:nvPr>
        </p:nvSpPr>
        <p:spPr>
          <a:xfrm>
            <a:off x="3740225" y="2017025"/>
            <a:ext cx="16314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1163" name="Google Shape;1163;p61"/>
          <p:cNvSpPr txBox="1">
            <a:spLocks noGrp="1"/>
          </p:cNvSpPr>
          <p:nvPr>
            <p:ph type="subTitle" idx="4"/>
          </p:nvPr>
        </p:nvSpPr>
        <p:spPr>
          <a:xfrm>
            <a:off x="3740225" y="23386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extremely high temperatures</a:t>
            </a:r>
            <a:endParaRPr/>
          </a:p>
        </p:txBody>
      </p:sp>
      <p:sp>
        <p:nvSpPr>
          <p:cNvPr id="1164" name="Google Shape;1164;p61"/>
          <p:cNvSpPr txBox="1">
            <a:spLocks noGrp="1"/>
          </p:cNvSpPr>
          <p:nvPr>
            <p:ph type="title" idx="5"/>
          </p:nvPr>
        </p:nvSpPr>
        <p:spPr>
          <a:xfrm>
            <a:off x="1030575" y="3457525"/>
            <a:ext cx="16314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Jupiter</a:t>
            </a:r>
            <a:endParaRPr dirty="0"/>
          </a:p>
        </p:txBody>
      </p:sp>
      <p:sp>
        <p:nvSpPr>
          <p:cNvPr id="1165" name="Google Shape;1165;p61"/>
          <p:cNvSpPr txBox="1">
            <a:spLocks noGrp="1"/>
          </p:cNvSpPr>
          <p:nvPr>
            <p:ph type="subTitle" idx="6"/>
          </p:nvPr>
        </p:nvSpPr>
        <p:spPr>
          <a:xfrm>
            <a:off x="1030575" y="37791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166" name="Google Shape;1166;p61"/>
          <p:cNvSpPr txBox="1">
            <a:spLocks noGrp="1"/>
          </p:cNvSpPr>
          <p:nvPr>
            <p:ph type="title" idx="7"/>
          </p:nvPr>
        </p:nvSpPr>
        <p:spPr>
          <a:xfrm>
            <a:off x="3740225" y="3457525"/>
            <a:ext cx="16314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Saturn</a:t>
            </a:r>
            <a:endParaRPr dirty="0"/>
          </a:p>
        </p:txBody>
      </p:sp>
      <p:sp>
        <p:nvSpPr>
          <p:cNvPr id="1167" name="Google Shape;1167;p61"/>
          <p:cNvSpPr txBox="1">
            <a:spLocks noGrp="1"/>
          </p:cNvSpPr>
          <p:nvPr>
            <p:ph type="subTitle" idx="8"/>
          </p:nvPr>
        </p:nvSpPr>
        <p:spPr>
          <a:xfrm>
            <a:off x="3740225" y="37791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1168" name="Google Shape;1168;p61"/>
          <p:cNvSpPr/>
          <p:nvPr/>
        </p:nvSpPr>
        <p:spPr>
          <a:xfrm>
            <a:off x="870075" y="1944125"/>
            <a:ext cx="338100" cy="338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61"/>
          <p:cNvSpPr/>
          <p:nvPr/>
        </p:nvSpPr>
        <p:spPr>
          <a:xfrm>
            <a:off x="3579725" y="1944125"/>
            <a:ext cx="338100" cy="338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1"/>
          <p:cNvSpPr/>
          <p:nvPr/>
        </p:nvSpPr>
        <p:spPr>
          <a:xfrm>
            <a:off x="3587000" y="3374902"/>
            <a:ext cx="338100" cy="3381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1"/>
          <p:cNvSpPr/>
          <p:nvPr/>
        </p:nvSpPr>
        <p:spPr>
          <a:xfrm>
            <a:off x="6298259" y="1944125"/>
            <a:ext cx="338100" cy="33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1"/>
          <p:cNvSpPr/>
          <p:nvPr/>
        </p:nvSpPr>
        <p:spPr>
          <a:xfrm>
            <a:off x="6306787" y="3374888"/>
            <a:ext cx="338100" cy="3381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1"/>
          <p:cNvSpPr/>
          <p:nvPr/>
        </p:nvSpPr>
        <p:spPr>
          <a:xfrm>
            <a:off x="892057" y="3374025"/>
            <a:ext cx="338100" cy="338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" name="Google Shape;1174;p61"/>
          <p:cNvGrpSpPr/>
          <p:nvPr/>
        </p:nvGrpSpPr>
        <p:grpSpPr>
          <a:xfrm>
            <a:off x="949062" y="2014181"/>
            <a:ext cx="198994" cy="197916"/>
            <a:chOff x="2378697" y="1566649"/>
            <a:chExt cx="373207" cy="371185"/>
          </a:xfrm>
        </p:grpSpPr>
        <p:sp>
          <p:nvSpPr>
            <p:cNvPr id="1175" name="Google Shape;1175;p61"/>
            <p:cNvSpPr/>
            <p:nvPr/>
          </p:nvSpPr>
          <p:spPr>
            <a:xfrm>
              <a:off x="2523930" y="1725254"/>
              <a:ext cx="88833" cy="87997"/>
            </a:xfrm>
            <a:custGeom>
              <a:avLst/>
              <a:gdLst/>
              <a:ahLst/>
              <a:cxnLst/>
              <a:rect l="l" t="t" r="r" b="b"/>
              <a:pathLst>
                <a:path w="3295" h="3264" extrusionOk="0">
                  <a:moveTo>
                    <a:pt x="2151" y="0"/>
                  </a:moveTo>
                  <a:lnTo>
                    <a:pt x="1715" y="436"/>
                  </a:lnTo>
                  <a:cubicBezTo>
                    <a:pt x="1625" y="526"/>
                    <a:pt x="1549" y="632"/>
                    <a:pt x="1475" y="753"/>
                  </a:cubicBezTo>
                  <a:lnTo>
                    <a:pt x="722" y="2016"/>
                  </a:lnTo>
                  <a:lnTo>
                    <a:pt x="151" y="2572"/>
                  </a:lnTo>
                  <a:cubicBezTo>
                    <a:pt x="0" y="2739"/>
                    <a:pt x="0" y="2994"/>
                    <a:pt x="165" y="3160"/>
                  </a:cubicBezTo>
                  <a:cubicBezTo>
                    <a:pt x="242" y="3230"/>
                    <a:pt x="338" y="3264"/>
                    <a:pt x="434" y="3264"/>
                  </a:cubicBezTo>
                  <a:cubicBezTo>
                    <a:pt x="545" y="3264"/>
                    <a:pt x="656" y="3218"/>
                    <a:pt x="737" y="3130"/>
                  </a:cubicBezTo>
                  <a:lnTo>
                    <a:pt x="1294" y="2572"/>
                  </a:lnTo>
                  <a:lnTo>
                    <a:pt x="2558" y="1820"/>
                  </a:lnTo>
                  <a:cubicBezTo>
                    <a:pt x="2662" y="1746"/>
                    <a:pt x="2768" y="1670"/>
                    <a:pt x="2859" y="1579"/>
                  </a:cubicBezTo>
                  <a:lnTo>
                    <a:pt x="3294" y="1144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1"/>
            <p:cNvSpPr/>
            <p:nvPr/>
          </p:nvSpPr>
          <p:spPr>
            <a:xfrm>
              <a:off x="2697094" y="1588244"/>
              <a:ext cx="54810" cy="52653"/>
            </a:xfrm>
            <a:custGeom>
              <a:avLst/>
              <a:gdLst/>
              <a:ahLst/>
              <a:cxnLst/>
              <a:rect l="l" t="t" r="r" b="b"/>
              <a:pathLst>
                <a:path w="2033" h="1953" extrusionOk="0">
                  <a:moveTo>
                    <a:pt x="1145" y="0"/>
                  </a:moveTo>
                  <a:cubicBezTo>
                    <a:pt x="938" y="0"/>
                    <a:pt x="731" y="79"/>
                    <a:pt x="573" y="238"/>
                  </a:cubicBezTo>
                  <a:lnTo>
                    <a:pt x="1" y="809"/>
                  </a:lnTo>
                  <a:lnTo>
                    <a:pt x="1144" y="1953"/>
                  </a:lnTo>
                  <a:lnTo>
                    <a:pt x="1716" y="1381"/>
                  </a:lnTo>
                  <a:cubicBezTo>
                    <a:pt x="2033" y="1065"/>
                    <a:pt x="2033" y="553"/>
                    <a:pt x="1716" y="238"/>
                  </a:cubicBezTo>
                  <a:cubicBezTo>
                    <a:pt x="1558" y="79"/>
                    <a:pt x="1352" y="0"/>
                    <a:pt x="1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2597315" y="1625475"/>
              <a:ext cx="115227" cy="115227"/>
            </a:xfrm>
            <a:custGeom>
              <a:avLst/>
              <a:gdLst/>
              <a:ahLst/>
              <a:cxnLst/>
              <a:rect l="l" t="t" r="r" b="b"/>
              <a:pathLst>
                <a:path w="4274" h="4274" extrusionOk="0">
                  <a:moveTo>
                    <a:pt x="3146" y="0"/>
                  </a:moveTo>
                  <a:lnTo>
                    <a:pt x="1" y="3130"/>
                  </a:lnTo>
                  <a:lnTo>
                    <a:pt x="1144" y="4273"/>
                  </a:lnTo>
                  <a:lnTo>
                    <a:pt x="4274" y="1144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1"/>
            <p:cNvSpPr/>
            <p:nvPr/>
          </p:nvSpPr>
          <p:spPr>
            <a:xfrm>
              <a:off x="2384763" y="1572742"/>
              <a:ext cx="59689" cy="59231"/>
            </a:xfrm>
            <a:custGeom>
              <a:avLst/>
              <a:gdLst/>
              <a:ahLst/>
              <a:cxnLst/>
              <a:rect l="l" t="t" r="r" b="b"/>
              <a:pathLst>
                <a:path w="2214" h="2197" extrusionOk="0">
                  <a:moveTo>
                    <a:pt x="2213" y="0"/>
                  </a:moveTo>
                  <a:lnTo>
                    <a:pt x="1" y="2197"/>
                  </a:lnTo>
                  <a:lnTo>
                    <a:pt x="2213" y="2197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1"/>
            <p:cNvSpPr/>
            <p:nvPr/>
          </p:nvSpPr>
          <p:spPr>
            <a:xfrm>
              <a:off x="2378697" y="1566649"/>
              <a:ext cx="284509" cy="371185"/>
            </a:xfrm>
            <a:custGeom>
              <a:avLst/>
              <a:gdLst/>
              <a:ahLst/>
              <a:cxnLst/>
              <a:rect l="l" t="t" r="r" b="b"/>
              <a:pathLst>
                <a:path w="10553" h="13768" extrusionOk="0">
                  <a:moveTo>
                    <a:pt x="3251" y="0"/>
                  </a:moveTo>
                  <a:lnTo>
                    <a:pt x="3251" y="2814"/>
                  </a:lnTo>
                  <a:cubicBezTo>
                    <a:pt x="3251" y="3039"/>
                    <a:pt x="3070" y="3220"/>
                    <a:pt x="2844" y="3220"/>
                  </a:cubicBezTo>
                  <a:lnTo>
                    <a:pt x="1" y="3220"/>
                  </a:lnTo>
                  <a:lnTo>
                    <a:pt x="1" y="12157"/>
                  </a:lnTo>
                  <a:cubicBezTo>
                    <a:pt x="1" y="13045"/>
                    <a:pt x="737" y="13767"/>
                    <a:pt x="1626" y="13767"/>
                  </a:cubicBezTo>
                  <a:cubicBezTo>
                    <a:pt x="2513" y="13767"/>
                    <a:pt x="3251" y="13015"/>
                    <a:pt x="3251" y="12127"/>
                  </a:cubicBezTo>
                  <a:lnTo>
                    <a:pt x="3251" y="10939"/>
                  </a:lnTo>
                  <a:cubicBezTo>
                    <a:pt x="3251" y="10712"/>
                    <a:pt x="3431" y="10532"/>
                    <a:pt x="3656" y="10532"/>
                  </a:cubicBezTo>
                  <a:lnTo>
                    <a:pt x="10533" y="10532"/>
                  </a:lnTo>
                  <a:lnTo>
                    <a:pt x="10533" y="6319"/>
                  </a:lnTo>
                  <a:lnTo>
                    <a:pt x="8817" y="8034"/>
                  </a:lnTo>
                  <a:cubicBezTo>
                    <a:pt x="8817" y="8034"/>
                    <a:pt x="8471" y="8321"/>
                    <a:pt x="8350" y="8395"/>
                  </a:cubicBezTo>
                  <a:lnTo>
                    <a:pt x="7177" y="9103"/>
                  </a:lnTo>
                  <a:lnTo>
                    <a:pt x="6681" y="9599"/>
                  </a:lnTo>
                  <a:cubicBezTo>
                    <a:pt x="6453" y="9827"/>
                    <a:pt x="6150" y="9949"/>
                    <a:pt x="5839" y="9949"/>
                  </a:cubicBezTo>
                  <a:cubicBezTo>
                    <a:pt x="5575" y="9949"/>
                    <a:pt x="5305" y="9861"/>
                    <a:pt x="5071" y="9675"/>
                  </a:cubicBezTo>
                  <a:lnTo>
                    <a:pt x="2047" y="9675"/>
                  </a:lnTo>
                  <a:cubicBezTo>
                    <a:pt x="1836" y="9675"/>
                    <a:pt x="1640" y="9509"/>
                    <a:pt x="1640" y="9298"/>
                  </a:cubicBezTo>
                  <a:cubicBezTo>
                    <a:pt x="1626" y="9057"/>
                    <a:pt x="1806" y="8877"/>
                    <a:pt x="2047" y="8877"/>
                  </a:cubicBezTo>
                  <a:lnTo>
                    <a:pt x="4635" y="8877"/>
                  </a:lnTo>
                  <a:cubicBezTo>
                    <a:pt x="4619" y="8832"/>
                    <a:pt x="4619" y="8786"/>
                    <a:pt x="4619" y="8742"/>
                  </a:cubicBezTo>
                  <a:cubicBezTo>
                    <a:pt x="4619" y="8501"/>
                    <a:pt x="4695" y="8260"/>
                    <a:pt x="4830" y="8064"/>
                  </a:cubicBezTo>
                  <a:lnTo>
                    <a:pt x="2047" y="8064"/>
                  </a:lnTo>
                  <a:cubicBezTo>
                    <a:pt x="1836" y="8064"/>
                    <a:pt x="1640" y="7899"/>
                    <a:pt x="1640" y="7673"/>
                  </a:cubicBezTo>
                  <a:cubicBezTo>
                    <a:pt x="1626" y="7448"/>
                    <a:pt x="1806" y="7252"/>
                    <a:pt x="2047" y="7252"/>
                  </a:cubicBezTo>
                  <a:lnTo>
                    <a:pt x="5552" y="7252"/>
                  </a:lnTo>
                  <a:lnTo>
                    <a:pt x="6033" y="6455"/>
                  </a:lnTo>
                  <a:lnTo>
                    <a:pt x="2047" y="6455"/>
                  </a:lnTo>
                  <a:cubicBezTo>
                    <a:pt x="1836" y="6455"/>
                    <a:pt x="1640" y="6289"/>
                    <a:pt x="1640" y="6064"/>
                  </a:cubicBezTo>
                  <a:cubicBezTo>
                    <a:pt x="1626" y="5838"/>
                    <a:pt x="1806" y="5643"/>
                    <a:pt x="2047" y="5643"/>
                  </a:cubicBezTo>
                  <a:lnTo>
                    <a:pt x="6635" y="5643"/>
                  </a:lnTo>
                  <a:lnTo>
                    <a:pt x="7448" y="4830"/>
                  </a:lnTo>
                  <a:lnTo>
                    <a:pt x="2047" y="4830"/>
                  </a:lnTo>
                  <a:cubicBezTo>
                    <a:pt x="1836" y="4830"/>
                    <a:pt x="1640" y="4664"/>
                    <a:pt x="1640" y="4453"/>
                  </a:cubicBezTo>
                  <a:cubicBezTo>
                    <a:pt x="1626" y="4228"/>
                    <a:pt x="1806" y="4032"/>
                    <a:pt x="2047" y="4032"/>
                  </a:cubicBezTo>
                  <a:lnTo>
                    <a:pt x="8260" y="4032"/>
                  </a:lnTo>
                  <a:lnTo>
                    <a:pt x="9058" y="3220"/>
                  </a:lnTo>
                  <a:lnTo>
                    <a:pt x="4469" y="3220"/>
                  </a:lnTo>
                  <a:cubicBezTo>
                    <a:pt x="4258" y="3220"/>
                    <a:pt x="4063" y="3055"/>
                    <a:pt x="4063" y="2844"/>
                  </a:cubicBezTo>
                  <a:cubicBezTo>
                    <a:pt x="4047" y="2603"/>
                    <a:pt x="4228" y="2423"/>
                    <a:pt x="4454" y="2423"/>
                  </a:cubicBezTo>
                  <a:lnTo>
                    <a:pt x="9871" y="2423"/>
                  </a:lnTo>
                  <a:cubicBezTo>
                    <a:pt x="9941" y="2337"/>
                    <a:pt x="10553" y="1739"/>
                    <a:pt x="10541" y="1739"/>
                  </a:cubicBezTo>
                  <a:lnTo>
                    <a:pt x="10541" y="1739"/>
                  </a:lnTo>
                  <a:cubicBezTo>
                    <a:pt x="10540" y="1739"/>
                    <a:pt x="10537" y="1741"/>
                    <a:pt x="10533" y="1745"/>
                  </a:cubicBezTo>
                  <a:lnTo>
                    <a:pt x="10533" y="391"/>
                  </a:lnTo>
                  <a:cubicBezTo>
                    <a:pt x="10533" y="181"/>
                    <a:pt x="10352" y="0"/>
                    <a:pt x="10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1"/>
            <p:cNvSpPr/>
            <p:nvPr/>
          </p:nvSpPr>
          <p:spPr>
            <a:xfrm>
              <a:off x="2471196" y="1872483"/>
              <a:ext cx="235280" cy="65351"/>
            </a:xfrm>
            <a:custGeom>
              <a:avLst/>
              <a:gdLst/>
              <a:ahLst/>
              <a:cxnLst/>
              <a:rect l="l" t="t" r="r" b="b"/>
              <a:pathLst>
                <a:path w="8727" h="2424" extrusionOk="0">
                  <a:moveTo>
                    <a:pt x="632" y="0"/>
                  </a:moveTo>
                  <a:lnTo>
                    <a:pt x="632" y="813"/>
                  </a:lnTo>
                  <a:cubicBezTo>
                    <a:pt x="632" y="1430"/>
                    <a:pt x="376" y="1986"/>
                    <a:pt x="0" y="2423"/>
                  </a:cubicBezTo>
                  <a:lnTo>
                    <a:pt x="7507" y="2423"/>
                  </a:lnTo>
                  <a:cubicBezTo>
                    <a:pt x="8185" y="2423"/>
                    <a:pt x="8726" y="1881"/>
                    <a:pt x="8726" y="1219"/>
                  </a:cubicBezTo>
                  <a:lnTo>
                    <a:pt x="8726" y="407"/>
                  </a:lnTo>
                  <a:cubicBezTo>
                    <a:pt x="8726" y="181"/>
                    <a:pt x="8546" y="0"/>
                    <a:pt x="8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61"/>
          <p:cNvGrpSpPr/>
          <p:nvPr/>
        </p:nvGrpSpPr>
        <p:grpSpPr>
          <a:xfrm>
            <a:off x="978699" y="3447714"/>
            <a:ext cx="199014" cy="199177"/>
            <a:chOff x="3934666" y="2113020"/>
            <a:chExt cx="374016" cy="374394"/>
          </a:xfrm>
        </p:grpSpPr>
        <p:sp>
          <p:nvSpPr>
            <p:cNvPr id="1182" name="Google Shape;1182;p61"/>
            <p:cNvSpPr/>
            <p:nvPr/>
          </p:nvSpPr>
          <p:spPr>
            <a:xfrm>
              <a:off x="4175608" y="2246068"/>
              <a:ext cx="133075" cy="65728"/>
            </a:xfrm>
            <a:custGeom>
              <a:avLst/>
              <a:gdLst/>
              <a:ahLst/>
              <a:cxnLst/>
              <a:rect l="l" t="t" r="r" b="b"/>
              <a:pathLst>
                <a:path w="4936" h="2438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5"/>
                  </a:lnTo>
                  <a:lnTo>
                    <a:pt x="888" y="1625"/>
                  </a:lnTo>
                  <a:cubicBezTo>
                    <a:pt x="1054" y="2107"/>
                    <a:pt x="1505" y="2438"/>
                    <a:pt x="2031" y="2438"/>
                  </a:cubicBezTo>
                  <a:lnTo>
                    <a:pt x="3716" y="2438"/>
                  </a:lnTo>
                  <a:cubicBezTo>
                    <a:pt x="4394" y="2438"/>
                    <a:pt x="4936" y="1896"/>
                    <a:pt x="4936" y="1219"/>
                  </a:cubicBezTo>
                  <a:cubicBezTo>
                    <a:pt x="4936" y="542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1"/>
            <p:cNvSpPr/>
            <p:nvPr/>
          </p:nvSpPr>
          <p:spPr>
            <a:xfrm>
              <a:off x="4175608" y="2355579"/>
              <a:ext cx="133075" cy="66133"/>
            </a:xfrm>
            <a:custGeom>
              <a:avLst/>
              <a:gdLst/>
              <a:ahLst/>
              <a:cxnLst/>
              <a:rect l="l" t="t" r="r" b="b"/>
              <a:pathLst>
                <a:path w="4936" h="2453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6"/>
                  </a:lnTo>
                  <a:lnTo>
                    <a:pt x="888" y="1626"/>
                  </a:lnTo>
                  <a:cubicBezTo>
                    <a:pt x="1054" y="2107"/>
                    <a:pt x="1505" y="2453"/>
                    <a:pt x="2031" y="2453"/>
                  </a:cubicBezTo>
                  <a:lnTo>
                    <a:pt x="3716" y="2453"/>
                  </a:lnTo>
                  <a:cubicBezTo>
                    <a:pt x="4394" y="2453"/>
                    <a:pt x="4936" y="1897"/>
                    <a:pt x="4936" y="1219"/>
                  </a:cubicBezTo>
                  <a:cubicBezTo>
                    <a:pt x="4936" y="557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1"/>
            <p:cNvSpPr/>
            <p:nvPr/>
          </p:nvSpPr>
          <p:spPr>
            <a:xfrm>
              <a:off x="4044204" y="2267986"/>
              <a:ext cx="21918" cy="21918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406" y="0"/>
                  </a:moveTo>
                  <a:cubicBezTo>
                    <a:pt x="181" y="0"/>
                    <a:pt x="0" y="181"/>
                    <a:pt x="0" y="406"/>
                  </a:cubicBezTo>
                  <a:cubicBezTo>
                    <a:pt x="0" y="632"/>
                    <a:pt x="181" y="812"/>
                    <a:pt x="406" y="812"/>
                  </a:cubicBezTo>
                  <a:cubicBezTo>
                    <a:pt x="632" y="812"/>
                    <a:pt x="813" y="632"/>
                    <a:pt x="813" y="406"/>
                  </a:cubicBezTo>
                  <a:cubicBezTo>
                    <a:pt x="813" y="181"/>
                    <a:pt x="632" y="0"/>
                    <a:pt x="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1"/>
            <p:cNvSpPr/>
            <p:nvPr/>
          </p:nvSpPr>
          <p:spPr>
            <a:xfrm>
              <a:off x="4027975" y="2311769"/>
              <a:ext cx="54378" cy="21945"/>
            </a:xfrm>
            <a:custGeom>
              <a:avLst/>
              <a:gdLst/>
              <a:ahLst/>
              <a:cxnLst/>
              <a:rect l="l" t="t" r="r" b="b"/>
              <a:pathLst>
                <a:path w="2017" h="814" extrusionOk="0">
                  <a:moveTo>
                    <a:pt x="1008" y="1"/>
                  </a:moveTo>
                  <a:cubicBezTo>
                    <a:pt x="602" y="1"/>
                    <a:pt x="225" y="212"/>
                    <a:pt x="0" y="543"/>
                  </a:cubicBezTo>
                  <a:cubicBezTo>
                    <a:pt x="301" y="707"/>
                    <a:pt x="647" y="813"/>
                    <a:pt x="1008" y="813"/>
                  </a:cubicBezTo>
                  <a:cubicBezTo>
                    <a:pt x="1369" y="813"/>
                    <a:pt x="1715" y="707"/>
                    <a:pt x="2016" y="543"/>
                  </a:cubicBezTo>
                  <a:cubicBezTo>
                    <a:pt x="1790" y="212"/>
                    <a:pt x="1415" y="1"/>
                    <a:pt x="1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4000394" y="2224176"/>
              <a:ext cx="109538" cy="87620"/>
            </a:xfrm>
            <a:custGeom>
              <a:avLst/>
              <a:gdLst/>
              <a:ahLst/>
              <a:cxnLst/>
              <a:rect l="l" t="t" r="r" b="b"/>
              <a:pathLst>
                <a:path w="4063" h="3250" extrusionOk="0">
                  <a:moveTo>
                    <a:pt x="2031" y="0"/>
                  </a:moveTo>
                  <a:cubicBezTo>
                    <a:pt x="917" y="0"/>
                    <a:pt x="0" y="917"/>
                    <a:pt x="0" y="2031"/>
                  </a:cubicBezTo>
                  <a:cubicBezTo>
                    <a:pt x="0" y="2498"/>
                    <a:pt x="151" y="2903"/>
                    <a:pt x="406" y="3250"/>
                  </a:cubicBezTo>
                  <a:cubicBezTo>
                    <a:pt x="572" y="3024"/>
                    <a:pt x="783" y="2859"/>
                    <a:pt x="1023" y="2723"/>
                  </a:cubicBezTo>
                  <a:cubicBezTo>
                    <a:pt x="887" y="2528"/>
                    <a:pt x="813" y="2287"/>
                    <a:pt x="813" y="2031"/>
                  </a:cubicBezTo>
                  <a:cubicBezTo>
                    <a:pt x="813" y="1369"/>
                    <a:pt x="1354" y="813"/>
                    <a:pt x="2031" y="813"/>
                  </a:cubicBezTo>
                  <a:cubicBezTo>
                    <a:pt x="2708" y="813"/>
                    <a:pt x="3250" y="1369"/>
                    <a:pt x="3250" y="2031"/>
                  </a:cubicBezTo>
                  <a:cubicBezTo>
                    <a:pt x="3250" y="2287"/>
                    <a:pt x="3174" y="2528"/>
                    <a:pt x="3039" y="2723"/>
                  </a:cubicBezTo>
                  <a:cubicBezTo>
                    <a:pt x="3280" y="2859"/>
                    <a:pt x="3491" y="3024"/>
                    <a:pt x="3656" y="3250"/>
                  </a:cubicBezTo>
                  <a:cubicBezTo>
                    <a:pt x="3912" y="2903"/>
                    <a:pt x="4062" y="2498"/>
                    <a:pt x="4062" y="2031"/>
                  </a:cubicBezTo>
                  <a:cubicBezTo>
                    <a:pt x="4062" y="917"/>
                    <a:pt x="3160" y="0"/>
                    <a:pt x="2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3934666" y="2178748"/>
              <a:ext cx="240968" cy="242964"/>
            </a:xfrm>
            <a:custGeom>
              <a:avLst/>
              <a:gdLst/>
              <a:ahLst/>
              <a:cxnLst/>
              <a:rect l="l" t="t" r="r" b="b"/>
              <a:pathLst>
                <a:path w="8938" h="9012" extrusionOk="0">
                  <a:moveTo>
                    <a:pt x="2844" y="7372"/>
                  </a:moveTo>
                  <a:cubicBezTo>
                    <a:pt x="3070" y="7372"/>
                    <a:pt x="3251" y="7553"/>
                    <a:pt x="3251" y="7778"/>
                  </a:cubicBezTo>
                  <a:cubicBezTo>
                    <a:pt x="3251" y="8019"/>
                    <a:pt x="3070" y="8185"/>
                    <a:pt x="2844" y="8185"/>
                  </a:cubicBezTo>
                  <a:cubicBezTo>
                    <a:pt x="2619" y="8185"/>
                    <a:pt x="2438" y="8019"/>
                    <a:pt x="2438" y="7778"/>
                  </a:cubicBezTo>
                  <a:cubicBezTo>
                    <a:pt x="2438" y="7553"/>
                    <a:pt x="2619" y="7372"/>
                    <a:pt x="2844" y="7372"/>
                  </a:cubicBezTo>
                  <a:close/>
                  <a:moveTo>
                    <a:pt x="4469" y="7372"/>
                  </a:moveTo>
                  <a:cubicBezTo>
                    <a:pt x="4695" y="7372"/>
                    <a:pt x="4876" y="7553"/>
                    <a:pt x="4876" y="7778"/>
                  </a:cubicBezTo>
                  <a:cubicBezTo>
                    <a:pt x="4876" y="8019"/>
                    <a:pt x="4695" y="8185"/>
                    <a:pt x="4469" y="8185"/>
                  </a:cubicBezTo>
                  <a:cubicBezTo>
                    <a:pt x="4244" y="8185"/>
                    <a:pt x="4063" y="8019"/>
                    <a:pt x="4063" y="7778"/>
                  </a:cubicBezTo>
                  <a:cubicBezTo>
                    <a:pt x="4063" y="7553"/>
                    <a:pt x="4244" y="7372"/>
                    <a:pt x="4469" y="7372"/>
                  </a:cubicBezTo>
                  <a:close/>
                  <a:moveTo>
                    <a:pt x="6094" y="7372"/>
                  </a:moveTo>
                  <a:cubicBezTo>
                    <a:pt x="6320" y="7372"/>
                    <a:pt x="6500" y="7553"/>
                    <a:pt x="6500" y="7778"/>
                  </a:cubicBezTo>
                  <a:cubicBezTo>
                    <a:pt x="6500" y="8019"/>
                    <a:pt x="6320" y="8185"/>
                    <a:pt x="6094" y="8185"/>
                  </a:cubicBezTo>
                  <a:cubicBezTo>
                    <a:pt x="5869" y="8185"/>
                    <a:pt x="5688" y="8019"/>
                    <a:pt x="5688" y="7778"/>
                  </a:cubicBezTo>
                  <a:cubicBezTo>
                    <a:pt x="5688" y="7553"/>
                    <a:pt x="5869" y="7372"/>
                    <a:pt x="6094" y="7372"/>
                  </a:cubicBezTo>
                  <a:close/>
                  <a:moveTo>
                    <a:pt x="1" y="0"/>
                  </a:moveTo>
                  <a:lnTo>
                    <a:pt x="1" y="9012"/>
                  </a:lnTo>
                  <a:lnTo>
                    <a:pt x="8938" y="9012"/>
                  </a:lnTo>
                  <a:lnTo>
                    <a:pt x="8938" y="8185"/>
                  </a:lnTo>
                  <a:lnTo>
                    <a:pt x="7719" y="8185"/>
                  </a:lnTo>
                  <a:cubicBezTo>
                    <a:pt x="7493" y="8185"/>
                    <a:pt x="7313" y="8019"/>
                    <a:pt x="7313" y="7778"/>
                  </a:cubicBezTo>
                  <a:cubicBezTo>
                    <a:pt x="7313" y="7553"/>
                    <a:pt x="7493" y="7372"/>
                    <a:pt x="7719" y="7372"/>
                  </a:cubicBezTo>
                  <a:lnTo>
                    <a:pt x="8938" y="7372"/>
                  </a:lnTo>
                  <a:lnTo>
                    <a:pt x="8938" y="4122"/>
                  </a:lnTo>
                  <a:lnTo>
                    <a:pt x="7283" y="4122"/>
                  </a:lnTo>
                  <a:cubicBezTo>
                    <a:pt x="7087" y="5477"/>
                    <a:pt x="5883" y="6560"/>
                    <a:pt x="4469" y="6560"/>
                  </a:cubicBezTo>
                  <a:cubicBezTo>
                    <a:pt x="2920" y="6560"/>
                    <a:pt x="1626" y="5266"/>
                    <a:pt x="1626" y="3716"/>
                  </a:cubicBezTo>
                  <a:cubicBezTo>
                    <a:pt x="1626" y="2151"/>
                    <a:pt x="2904" y="873"/>
                    <a:pt x="4469" y="873"/>
                  </a:cubicBezTo>
                  <a:cubicBezTo>
                    <a:pt x="5899" y="873"/>
                    <a:pt x="7087" y="1940"/>
                    <a:pt x="7283" y="3310"/>
                  </a:cubicBezTo>
                  <a:lnTo>
                    <a:pt x="8938" y="3310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3934666" y="2443603"/>
              <a:ext cx="240968" cy="43810"/>
            </a:xfrm>
            <a:custGeom>
              <a:avLst/>
              <a:gdLst/>
              <a:ahLst/>
              <a:cxnLst/>
              <a:rect l="l" t="t" r="r" b="b"/>
              <a:pathLst>
                <a:path w="8938" h="1625" extrusionOk="0">
                  <a:moveTo>
                    <a:pt x="1" y="0"/>
                  </a:moveTo>
                  <a:lnTo>
                    <a:pt x="1" y="407"/>
                  </a:lnTo>
                  <a:cubicBezTo>
                    <a:pt x="1" y="1069"/>
                    <a:pt x="542" y="1625"/>
                    <a:pt x="1219" y="1625"/>
                  </a:cubicBezTo>
                  <a:lnTo>
                    <a:pt x="7719" y="1625"/>
                  </a:lnTo>
                  <a:cubicBezTo>
                    <a:pt x="8396" y="1625"/>
                    <a:pt x="8938" y="1069"/>
                    <a:pt x="8938" y="407"/>
                  </a:cubicBez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3934666" y="2113020"/>
              <a:ext cx="240968" cy="43837"/>
            </a:xfrm>
            <a:custGeom>
              <a:avLst/>
              <a:gdLst/>
              <a:ahLst/>
              <a:cxnLst/>
              <a:rect l="l" t="t" r="r" b="b"/>
              <a:pathLst>
                <a:path w="8938" h="1626" extrusionOk="0">
                  <a:moveTo>
                    <a:pt x="1219" y="1"/>
                  </a:moveTo>
                  <a:cubicBezTo>
                    <a:pt x="542" y="1"/>
                    <a:pt x="1" y="557"/>
                    <a:pt x="1" y="1219"/>
                  </a:cubicBezTo>
                  <a:lnTo>
                    <a:pt x="1" y="1626"/>
                  </a:lnTo>
                  <a:lnTo>
                    <a:pt x="8938" y="1626"/>
                  </a:lnTo>
                  <a:lnTo>
                    <a:pt x="8938" y="1219"/>
                  </a:lnTo>
                  <a:cubicBezTo>
                    <a:pt x="8938" y="557"/>
                    <a:pt x="8396" y="1"/>
                    <a:pt x="7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61"/>
          <p:cNvGrpSpPr/>
          <p:nvPr/>
        </p:nvGrpSpPr>
        <p:grpSpPr>
          <a:xfrm>
            <a:off x="6379398" y="3447682"/>
            <a:ext cx="198977" cy="199140"/>
            <a:chOff x="4813643" y="2113020"/>
            <a:chExt cx="374016" cy="374394"/>
          </a:xfrm>
        </p:grpSpPr>
        <p:sp>
          <p:nvSpPr>
            <p:cNvPr id="1191" name="Google Shape;1191;p61"/>
            <p:cNvSpPr/>
            <p:nvPr/>
          </p:nvSpPr>
          <p:spPr>
            <a:xfrm>
              <a:off x="4813643" y="2244827"/>
              <a:ext cx="374016" cy="110779"/>
            </a:xfrm>
            <a:custGeom>
              <a:avLst/>
              <a:gdLst/>
              <a:ahLst/>
              <a:cxnLst/>
              <a:rect l="l" t="t" r="r" b="b"/>
              <a:pathLst>
                <a:path w="13873" h="4109" extrusionOk="0">
                  <a:moveTo>
                    <a:pt x="2062" y="1641"/>
                  </a:moveTo>
                  <a:cubicBezTo>
                    <a:pt x="2287" y="1641"/>
                    <a:pt x="2468" y="1836"/>
                    <a:pt x="2468" y="2063"/>
                  </a:cubicBezTo>
                  <a:cubicBezTo>
                    <a:pt x="2468" y="2273"/>
                    <a:pt x="2287" y="2468"/>
                    <a:pt x="2062" y="2468"/>
                  </a:cubicBezTo>
                  <a:cubicBezTo>
                    <a:pt x="1836" y="2468"/>
                    <a:pt x="1656" y="2273"/>
                    <a:pt x="1656" y="2063"/>
                  </a:cubicBezTo>
                  <a:cubicBezTo>
                    <a:pt x="1656" y="1836"/>
                    <a:pt x="1836" y="1641"/>
                    <a:pt x="2062" y="1641"/>
                  </a:cubicBezTo>
                  <a:close/>
                  <a:moveTo>
                    <a:pt x="3687" y="1641"/>
                  </a:moveTo>
                  <a:cubicBezTo>
                    <a:pt x="3912" y="1641"/>
                    <a:pt x="4093" y="1836"/>
                    <a:pt x="4093" y="2063"/>
                  </a:cubicBezTo>
                  <a:cubicBezTo>
                    <a:pt x="4093" y="2273"/>
                    <a:pt x="3912" y="2468"/>
                    <a:pt x="3687" y="2468"/>
                  </a:cubicBezTo>
                  <a:cubicBezTo>
                    <a:pt x="3461" y="2468"/>
                    <a:pt x="3280" y="2273"/>
                    <a:pt x="3280" y="2063"/>
                  </a:cubicBezTo>
                  <a:cubicBezTo>
                    <a:pt x="3280" y="1836"/>
                    <a:pt x="3461" y="1641"/>
                    <a:pt x="3687" y="1641"/>
                  </a:cubicBezTo>
                  <a:close/>
                  <a:moveTo>
                    <a:pt x="10187" y="1641"/>
                  </a:moveTo>
                  <a:cubicBezTo>
                    <a:pt x="10412" y="1641"/>
                    <a:pt x="10592" y="1836"/>
                    <a:pt x="10592" y="2063"/>
                  </a:cubicBezTo>
                  <a:cubicBezTo>
                    <a:pt x="10592" y="2273"/>
                    <a:pt x="10412" y="2468"/>
                    <a:pt x="10187" y="2468"/>
                  </a:cubicBezTo>
                  <a:cubicBezTo>
                    <a:pt x="9961" y="2468"/>
                    <a:pt x="9780" y="2273"/>
                    <a:pt x="9780" y="2063"/>
                  </a:cubicBezTo>
                  <a:cubicBezTo>
                    <a:pt x="9780" y="1836"/>
                    <a:pt x="9961" y="1641"/>
                    <a:pt x="10187" y="1641"/>
                  </a:cubicBezTo>
                  <a:close/>
                  <a:moveTo>
                    <a:pt x="11812" y="1641"/>
                  </a:moveTo>
                  <a:cubicBezTo>
                    <a:pt x="12037" y="1641"/>
                    <a:pt x="12217" y="1836"/>
                    <a:pt x="12217" y="2063"/>
                  </a:cubicBezTo>
                  <a:cubicBezTo>
                    <a:pt x="12217" y="2273"/>
                    <a:pt x="12037" y="2468"/>
                    <a:pt x="11812" y="2468"/>
                  </a:cubicBezTo>
                  <a:cubicBezTo>
                    <a:pt x="11585" y="2468"/>
                    <a:pt x="11405" y="2273"/>
                    <a:pt x="11405" y="2063"/>
                  </a:cubicBezTo>
                  <a:cubicBezTo>
                    <a:pt x="11405" y="1836"/>
                    <a:pt x="11585" y="1641"/>
                    <a:pt x="11812" y="1641"/>
                  </a:cubicBezTo>
                  <a:close/>
                  <a:moveTo>
                    <a:pt x="8569" y="836"/>
                  </a:moveTo>
                  <a:cubicBezTo>
                    <a:pt x="8628" y="836"/>
                    <a:pt x="8687" y="848"/>
                    <a:pt x="8743" y="873"/>
                  </a:cubicBezTo>
                  <a:cubicBezTo>
                    <a:pt x="8953" y="979"/>
                    <a:pt x="9028" y="1220"/>
                    <a:pt x="8923" y="1431"/>
                  </a:cubicBezTo>
                  <a:lnTo>
                    <a:pt x="8111" y="3056"/>
                  </a:lnTo>
                  <a:cubicBezTo>
                    <a:pt x="8050" y="3190"/>
                    <a:pt x="7900" y="3281"/>
                    <a:pt x="7750" y="3281"/>
                  </a:cubicBezTo>
                  <a:cubicBezTo>
                    <a:pt x="7599" y="3281"/>
                    <a:pt x="7463" y="3190"/>
                    <a:pt x="7388" y="3056"/>
                  </a:cubicBezTo>
                  <a:lnTo>
                    <a:pt x="6937" y="2153"/>
                  </a:lnTo>
                  <a:lnTo>
                    <a:pt x="6486" y="3056"/>
                  </a:lnTo>
                  <a:cubicBezTo>
                    <a:pt x="6418" y="3191"/>
                    <a:pt x="6271" y="3259"/>
                    <a:pt x="6124" y="3259"/>
                  </a:cubicBezTo>
                  <a:cubicBezTo>
                    <a:pt x="5977" y="3259"/>
                    <a:pt x="5831" y="3191"/>
                    <a:pt x="5764" y="3056"/>
                  </a:cubicBezTo>
                  <a:lnTo>
                    <a:pt x="4951" y="1431"/>
                  </a:lnTo>
                  <a:cubicBezTo>
                    <a:pt x="4845" y="1220"/>
                    <a:pt x="4935" y="979"/>
                    <a:pt x="5132" y="873"/>
                  </a:cubicBezTo>
                  <a:cubicBezTo>
                    <a:pt x="5187" y="848"/>
                    <a:pt x="5247" y="836"/>
                    <a:pt x="5307" y="836"/>
                  </a:cubicBezTo>
                  <a:cubicBezTo>
                    <a:pt x="5458" y="836"/>
                    <a:pt x="5609" y="914"/>
                    <a:pt x="5673" y="1054"/>
                  </a:cubicBezTo>
                  <a:lnTo>
                    <a:pt x="6125" y="1957"/>
                  </a:lnTo>
                  <a:lnTo>
                    <a:pt x="6576" y="1054"/>
                  </a:lnTo>
                  <a:cubicBezTo>
                    <a:pt x="6643" y="919"/>
                    <a:pt x="6790" y="851"/>
                    <a:pt x="6937" y="851"/>
                  </a:cubicBezTo>
                  <a:cubicBezTo>
                    <a:pt x="7083" y="851"/>
                    <a:pt x="7230" y="919"/>
                    <a:pt x="7298" y="1054"/>
                  </a:cubicBezTo>
                  <a:lnTo>
                    <a:pt x="7750" y="1957"/>
                  </a:lnTo>
                  <a:lnTo>
                    <a:pt x="8201" y="1054"/>
                  </a:lnTo>
                  <a:cubicBezTo>
                    <a:pt x="8276" y="914"/>
                    <a:pt x="8421" y="836"/>
                    <a:pt x="8569" y="836"/>
                  </a:cubicBezTo>
                  <a:close/>
                  <a:moveTo>
                    <a:pt x="407" y="1"/>
                  </a:moveTo>
                  <a:cubicBezTo>
                    <a:pt x="181" y="1"/>
                    <a:pt x="1" y="181"/>
                    <a:pt x="1" y="408"/>
                  </a:cubicBezTo>
                  <a:lnTo>
                    <a:pt x="1" y="3702"/>
                  </a:lnTo>
                  <a:cubicBezTo>
                    <a:pt x="1" y="3928"/>
                    <a:pt x="181" y="4109"/>
                    <a:pt x="407" y="4109"/>
                  </a:cubicBezTo>
                  <a:lnTo>
                    <a:pt x="13467" y="4109"/>
                  </a:lnTo>
                  <a:cubicBezTo>
                    <a:pt x="13692" y="4109"/>
                    <a:pt x="13872" y="3928"/>
                    <a:pt x="13872" y="3702"/>
                  </a:cubicBezTo>
                  <a:lnTo>
                    <a:pt x="13872" y="408"/>
                  </a:lnTo>
                  <a:cubicBezTo>
                    <a:pt x="13872" y="181"/>
                    <a:pt x="13692" y="1"/>
                    <a:pt x="13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1"/>
            <p:cNvSpPr/>
            <p:nvPr/>
          </p:nvSpPr>
          <p:spPr>
            <a:xfrm>
              <a:off x="4878158" y="2117468"/>
              <a:ext cx="74248" cy="54810"/>
            </a:xfrm>
            <a:custGeom>
              <a:avLst/>
              <a:gdLst/>
              <a:ahLst/>
              <a:cxnLst/>
              <a:rect l="l" t="t" r="r" b="b"/>
              <a:pathLst>
                <a:path w="2754" h="2033" extrusionOk="0">
                  <a:moveTo>
                    <a:pt x="2753" y="1"/>
                  </a:moveTo>
                  <a:lnTo>
                    <a:pt x="2753" y="1"/>
                  </a:lnTo>
                  <a:cubicBezTo>
                    <a:pt x="1716" y="271"/>
                    <a:pt x="783" y="873"/>
                    <a:pt x="0" y="1551"/>
                  </a:cubicBezTo>
                  <a:cubicBezTo>
                    <a:pt x="496" y="1746"/>
                    <a:pt x="1068" y="1912"/>
                    <a:pt x="1716" y="2032"/>
                  </a:cubicBezTo>
                  <a:cubicBezTo>
                    <a:pt x="2001" y="1264"/>
                    <a:pt x="2347" y="498"/>
                    <a:pt x="27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4932078" y="2196596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242" y="0"/>
                  </a:moveTo>
                  <a:cubicBezTo>
                    <a:pt x="151" y="315"/>
                    <a:pt x="77" y="632"/>
                    <a:pt x="1" y="977"/>
                  </a:cubicBezTo>
                  <a:lnTo>
                    <a:pt x="2137" y="977"/>
                  </a:lnTo>
                  <a:lnTo>
                    <a:pt x="2137" y="150"/>
                  </a:lnTo>
                  <a:cubicBezTo>
                    <a:pt x="1475" y="135"/>
                    <a:pt x="843" y="90"/>
                    <a:pt x="2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4945882" y="2113020"/>
              <a:ext cx="43837" cy="65755"/>
            </a:xfrm>
            <a:custGeom>
              <a:avLst/>
              <a:gdLst/>
              <a:ahLst/>
              <a:cxnLst/>
              <a:rect l="l" t="t" r="r" b="b"/>
              <a:pathLst>
                <a:path w="1626" h="2439" extrusionOk="0">
                  <a:moveTo>
                    <a:pt x="1625" y="1"/>
                  </a:moveTo>
                  <a:cubicBezTo>
                    <a:pt x="993" y="271"/>
                    <a:pt x="437" y="1189"/>
                    <a:pt x="0" y="2318"/>
                  </a:cubicBezTo>
                  <a:cubicBezTo>
                    <a:pt x="528" y="2378"/>
                    <a:pt x="1069" y="2422"/>
                    <a:pt x="1625" y="2438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5011583" y="2196596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1896" y="0"/>
                  </a:moveTo>
                  <a:cubicBezTo>
                    <a:pt x="1295" y="90"/>
                    <a:pt x="663" y="135"/>
                    <a:pt x="1" y="150"/>
                  </a:cubicBezTo>
                  <a:lnTo>
                    <a:pt x="1" y="977"/>
                  </a:lnTo>
                  <a:lnTo>
                    <a:pt x="2137" y="977"/>
                  </a:lnTo>
                  <a:cubicBezTo>
                    <a:pt x="2063" y="632"/>
                    <a:pt x="1987" y="315"/>
                    <a:pt x="1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5084213" y="2176295"/>
              <a:ext cx="86029" cy="46668"/>
            </a:xfrm>
            <a:custGeom>
              <a:avLst/>
              <a:gdLst/>
              <a:ahLst/>
              <a:cxnLst/>
              <a:rect l="l" t="t" r="r" b="b"/>
              <a:pathLst>
                <a:path w="3191" h="1731" extrusionOk="0">
                  <a:moveTo>
                    <a:pt x="2061" y="1"/>
                  </a:moveTo>
                  <a:cubicBezTo>
                    <a:pt x="1489" y="256"/>
                    <a:pt x="783" y="467"/>
                    <a:pt x="0" y="617"/>
                  </a:cubicBezTo>
                  <a:cubicBezTo>
                    <a:pt x="105" y="978"/>
                    <a:pt x="195" y="1339"/>
                    <a:pt x="271" y="1730"/>
                  </a:cubicBezTo>
                  <a:lnTo>
                    <a:pt x="3190" y="1730"/>
                  </a:lnTo>
                  <a:cubicBezTo>
                    <a:pt x="2904" y="1084"/>
                    <a:pt x="2528" y="512"/>
                    <a:pt x="20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4831113" y="2176295"/>
              <a:ext cx="86002" cy="46668"/>
            </a:xfrm>
            <a:custGeom>
              <a:avLst/>
              <a:gdLst/>
              <a:ahLst/>
              <a:cxnLst/>
              <a:rect l="l" t="t" r="r" b="b"/>
              <a:pathLst>
                <a:path w="3190" h="1731" extrusionOk="0">
                  <a:moveTo>
                    <a:pt x="1128" y="1"/>
                  </a:moveTo>
                  <a:cubicBezTo>
                    <a:pt x="677" y="512"/>
                    <a:pt x="285" y="1084"/>
                    <a:pt x="0" y="1730"/>
                  </a:cubicBezTo>
                  <a:lnTo>
                    <a:pt x="2919" y="1730"/>
                  </a:lnTo>
                  <a:cubicBezTo>
                    <a:pt x="2994" y="1339"/>
                    <a:pt x="3084" y="978"/>
                    <a:pt x="3190" y="617"/>
                  </a:cubicBezTo>
                  <a:cubicBezTo>
                    <a:pt x="2407" y="467"/>
                    <a:pt x="1700" y="256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5011583" y="2113020"/>
              <a:ext cx="43837" cy="65755"/>
            </a:xfrm>
            <a:custGeom>
              <a:avLst/>
              <a:gdLst/>
              <a:ahLst/>
              <a:cxnLst/>
              <a:rect l="l" t="t" r="r" b="b"/>
              <a:pathLst>
                <a:path w="1626" h="2439" extrusionOk="0">
                  <a:moveTo>
                    <a:pt x="1" y="1"/>
                  </a:moveTo>
                  <a:lnTo>
                    <a:pt x="1" y="2438"/>
                  </a:lnTo>
                  <a:cubicBezTo>
                    <a:pt x="572" y="2422"/>
                    <a:pt x="1114" y="2378"/>
                    <a:pt x="1626" y="2318"/>
                  </a:cubicBezTo>
                  <a:cubicBezTo>
                    <a:pt x="1204" y="1189"/>
                    <a:pt x="633" y="27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5048896" y="2117468"/>
              <a:ext cx="74275" cy="54810"/>
            </a:xfrm>
            <a:custGeom>
              <a:avLst/>
              <a:gdLst/>
              <a:ahLst/>
              <a:cxnLst/>
              <a:rect l="l" t="t" r="r" b="b"/>
              <a:pathLst>
                <a:path w="2755" h="2033" extrusionOk="0">
                  <a:moveTo>
                    <a:pt x="1" y="1"/>
                  </a:moveTo>
                  <a:lnTo>
                    <a:pt x="1" y="1"/>
                  </a:lnTo>
                  <a:cubicBezTo>
                    <a:pt x="408" y="498"/>
                    <a:pt x="753" y="1264"/>
                    <a:pt x="1054" y="2032"/>
                  </a:cubicBezTo>
                  <a:cubicBezTo>
                    <a:pt x="1686" y="1912"/>
                    <a:pt x="2273" y="1746"/>
                    <a:pt x="2755" y="1551"/>
                  </a:cubicBezTo>
                  <a:cubicBezTo>
                    <a:pt x="1972" y="873"/>
                    <a:pt x="1040" y="27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1"/>
            <p:cNvSpPr/>
            <p:nvPr/>
          </p:nvSpPr>
          <p:spPr>
            <a:xfrm>
              <a:off x="5011583" y="2377498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1" y="0"/>
                  </a:moveTo>
                  <a:lnTo>
                    <a:pt x="1" y="827"/>
                  </a:lnTo>
                  <a:cubicBezTo>
                    <a:pt x="663" y="843"/>
                    <a:pt x="1310" y="887"/>
                    <a:pt x="1896" y="978"/>
                  </a:cubicBezTo>
                  <a:cubicBezTo>
                    <a:pt x="1987" y="662"/>
                    <a:pt x="2077" y="346"/>
                    <a:pt x="2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1"/>
            <p:cNvSpPr/>
            <p:nvPr/>
          </p:nvSpPr>
          <p:spPr>
            <a:xfrm>
              <a:off x="5084213" y="2377498"/>
              <a:ext cx="86029" cy="46641"/>
            </a:xfrm>
            <a:custGeom>
              <a:avLst/>
              <a:gdLst/>
              <a:ahLst/>
              <a:cxnLst/>
              <a:rect l="l" t="t" r="r" b="b"/>
              <a:pathLst>
                <a:path w="3191" h="1730" extrusionOk="0">
                  <a:moveTo>
                    <a:pt x="271" y="0"/>
                  </a:moveTo>
                  <a:cubicBezTo>
                    <a:pt x="195" y="391"/>
                    <a:pt x="105" y="753"/>
                    <a:pt x="0" y="1114"/>
                  </a:cubicBezTo>
                  <a:cubicBezTo>
                    <a:pt x="783" y="1264"/>
                    <a:pt x="1489" y="1475"/>
                    <a:pt x="2061" y="1730"/>
                  </a:cubicBezTo>
                  <a:cubicBezTo>
                    <a:pt x="2528" y="1218"/>
                    <a:pt x="2904" y="647"/>
                    <a:pt x="3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4932078" y="2377498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1" y="0"/>
                  </a:moveTo>
                  <a:cubicBezTo>
                    <a:pt x="77" y="346"/>
                    <a:pt x="151" y="662"/>
                    <a:pt x="242" y="978"/>
                  </a:cubicBezTo>
                  <a:cubicBezTo>
                    <a:pt x="843" y="887"/>
                    <a:pt x="1491" y="843"/>
                    <a:pt x="2137" y="827"/>
                  </a:cubicBezTo>
                  <a:lnTo>
                    <a:pt x="2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1"/>
            <p:cNvSpPr/>
            <p:nvPr/>
          </p:nvSpPr>
          <p:spPr>
            <a:xfrm>
              <a:off x="5011583" y="2421685"/>
              <a:ext cx="43837" cy="65728"/>
            </a:xfrm>
            <a:custGeom>
              <a:avLst/>
              <a:gdLst/>
              <a:ahLst/>
              <a:cxnLst/>
              <a:rect l="l" t="t" r="r" b="b"/>
              <a:pathLst>
                <a:path w="1626" h="2438" extrusionOk="0">
                  <a:moveTo>
                    <a:pt x="1" y="1"/>
                  </a:moveTo>
                  <a:lnTo>
                    <a:pt x="1" y="2438"/>
                  </a:lnTo>
                  <a:cubicBezTo>
                    <a:pt x="633" y="2167"/>
                    <a:pt x="1204" y="1250"/>
                    <a:pt x="1626" y="121"/>
                  </a:cubicBezTo>
                  <a:cubicBezTo>
                    <a:pt x="1130" y="61"/>
                    <a:pt x="572" y="1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1"/>
            <p:cNvSpPr/>
            <p:nvPr/>
          </p:nvSpPr>
          <p:spPr>
            <a:xfrm>
              <a:off x="4878158" y="2428182"/>
              <a:ext cx="74248" cy="54810"/>
            </a:xfrm>
            <a:custGeom>
              <a:avLst/>
              <a:gdLst/>
              <a:ahLst/>
              <a:cxnLst/>
              <a:rect l="l" t="t" r="r" b="b"/>
              <a:pathLst>
                <a:path w="2754" h="2033" extrusionOk="0">
                  <a:moveTo>
                    <a:pt x="1700" y="0"/>
                  </a:moveTo>
                  <a:cubicBezTo>
                    <a:pt x="1068" y="121"/>
                    <a:pt x="496" y="287"/>
                    <a:pt x="0" y="482"/>
                  </a:cubicBezTo>
                  <a:cubicBezTo>
                    <a:pt x="783" y="1159"/>
                    <a:pt x="1716" y="1761"/>
                    <a:pt x="2753" y="2032"/>
                  </a:cubicBezTo>
                  <a:cubicBezTo>
                    <a:pt x="2347" y="1520"/>
                    <a:pt x="2001" y="768"/>
                    <a:pt x="17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1"/>
            <p:cNvSpPr/>
            <p:nvPr/>
          </p:nvSpPr>
          <p:spPr>
            <a:xfrm>
              <a:off x="4831113" y="2377498"/>
              <a:ext cx="86002" cy="46641"/>
            </a:xfrm>
            <a:custGeom>
              <a:avLst/>
              <a:gdLst/>
              <a:ahLst/>
              <a:cxnLst/>
              <a:rect l="l" t="t" r="r" b="b"/>
              <a:pathLst>
                <a:path w="3190" h="1730" extrusionOk="0">
                  <a:moveTo>
                    <a:pt x="0" y="0"/>
                  </a:moveTo>
                  <a:cubicBezTo>
                    <a:pt x="285" y="647"/>
                    <a:pt x="677" y="1218"/>
                    <a:pt x="1128" y="1730"/>
                  </a:cubicBezTo>
                  <a:cubicBezTo>
                    <a:pt x="1715" y="1475"/>
                    <a:pt x="2407" y="1264"/>
                    <a:pt x="3190" y="1114"/>
                  </a:cubicBezTo>
                  <a:cubicBezTo>
                    <a:pt x="3084" y="753"/>
                    <a:pt x="2994" y="391"/>
                    <a:pt x="2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1"/>
            <p:cNvSpPr/>
            <p:nvPr/>
          </p:nvSpPr>
          <p:spPr>
            <a:xfrm>
              <a:off x="5048896" y="2428587"/>
              <a:ext cx="74275" cy="54405"/>
            </a:xfrm>
            <a:custGeom>
              <a:avLst/>
              <a:gdLst/>
              <a:ahLst/>
              <a:cxnLst/>
              <a:rect l="l" t="t" r="r" b="b"/>
              <a:pathLst>
                <a:path w="2755" h="2018" extrusionOk="0">
                  <a:moveTo>
                    <a:pt x="1054" y="1"/>
                  </a:moveTo>
                  <a:cubicBezTo>
                    <a:pt x="769" y="768"/>
                    <a:pt x="408" y="1505"/>
                    <a:pt x="1" y="2017"/>
                  </a:cubicBezTo>
                  <a:cubicBezTo>
                    <a:pt x="1040" y="1746"/>
                    <a:pt x="1972" y="1159"/>
                    <a:pt x="2755" y="467"/>
                  </a:cubicBezTo>
                  <a:cubicBezTo>
                    <a:pt x="2273" y="286"/>
                    <a:pt x="1702" y="121"/>
                    <a:pt x="10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1"/>
            <p:cNvSpPr/>
            <p:nvPr/>
          </p:nvSpPr>
          <p:spPr>
            <a:xfrm>
              <a:off x="4945882" y="2421685"/>
              <a:ext cx="43837" cy="65728"/>
            </a:xfrm>
            <a:custGeom>
              <a:avLst/>
              <a:gdLst/>
              <a:ahLst/>
              <a:cxnLst/>
              <a:rect l="l" t="t" r="r" b="b"/>
              <a:pathLst>
                <a:path w="1626" h="2438" extrusionOk="0">
                  <a:moveTo>
                    <a:pt x="1625" y="1"/>
                  </a:moveTo>
                  <a:cubicBezTo>
                    <a:pt x="1069" y="16"/>
                    <a:pt x="528" y="61"/>
                    <a:pt x="0" y="121"/>
                  </a:cubicBezTo>
                  <a:cubicBezTo>
                    <a:pt x="422" y="1250"/>
                    <a:pt x="993" y="2167"/>
                    <a:pt x="1625" y="2438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61"/>
          <p:cNvGrpSpPr/>
          <p:nvPr/>
        </p:nvGrpSpPr>
        <p:grpSpPr>
          <a:xfrm>
            <a:off x="6368047" y="2002484"/>
            <a:ext cx="198988" cy="221465"/>
            <a:chOff x="5614355" y="2113128"/>
            <a:chExt cx="336299" cy="374286"/>
          </a:xfrm>
        </p:grpSpPr>
        <p:sp>
          <p:nvSpPr>
            <p:cNvPr id="1209" name="Google Shape;1209;p61"/>
            <p:cNvSpPr/>
            <p:nvPr/>
          </p:nvSpPr>
          <p:spPr>
            <a:xfrm>
              <a:off x="5729151" y="2222612"/>
              <a:ext cx="67373" cy="87970"/>
            </a:xfrm>
            <a:custGeom>
              <a:avLst/>
              <a:gdLst/>
              <a:ahLst/>
              <a:cxnLst/>
              <a:rect l="l" t="t" r="r" b="b"/>
              <a:pathLst>
                <a:path w="2499" h="3263" extrusionOk="0">
                  <a:moveTo>
                    <a:pt x="1273" y="1"/>
                  </a:moveTo>
                  <a:cubicBezTo>
                    <a:pt x="1187" y="1"/>
                    <a:pt x="1098" y="10"/>
                    <a:pt x="1008" y="28"/>
                  </a:cubicBezTo>
                  <a:cubicBezTo>
                    <a:pt x="542" y="133"/>
                    <a:pt x="196" y="524"/>
                    <a:pt x="105" y="915"/>
                  </a:cubicBezTo>
                  <a:cubicBezTo>
                    <a:pt x="1" y="1306"/>
                    <a:pt x="91" y="1713"/>
                    <a:pt x="362" y="2028"/>
                  </a:cubicBezTo>
                  <a:cubicBezTo>
                    <a:pt x="693" y="2405"/>
                    <a:pt x="873" y="2826"/>
                    <a:pt x="873" y="3262"/>
                  </a:cubicBezTo>
                  <a:lnTo>
                    <a:pt x="1686" y="3262"/>
                  </a:lnTo>
                  <a:lnTo>
                    <a:pt x="1686" y="3188"/>
                  </a:lnTo>
                  <a:cubicBezTo>
                    <a:pt x="1686" y="2781"/>
                    <a:pt x="1851" y="2390"/>
                    <a:pt x="2167" y="2059"/>
                  </a:cubicBezTo>
                  <a:cubicBezTo>
                    <a:pt x="2378" y="1833"/>
                    <a:pt x="2498" y="1533"/>
                    <a:pt x="2498" y="1232"/>
                  </a:cubicBezTo>
                  <a:cubicBezTo>
                    <a:pt x="2498" y="563"/>
                    <a:pt x="1963" y="1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1"/>
            <p:cNvSpPr/>
            <p:nvPr/>
          </p:nvSpPr>
          <p:spPr>
            <a:xfrm>
              <a:off x="5614355" y="2113128"/>
              <a:ext cx="336299" cy="374286"/>
            </a:xfrm>
            <a:custGeom>
              <a:avLst/>
              <a:gdLst/>
              <a:ahLst/>
              <a:cxnLst/>
              <a:rect l="l" t="t" r="r" b="b"/>
              <a:pathLst>
                <a:path w="12474" h="13883" extrusionOk="0">
                  <a:moveTo>
                    <a:pt x="5537" y="2434"/>
                  </a:moveTo>
                  <a:cubicBezTo>
                    <a:pt x="5763" y="2434"/>
                    <a:pt x="5944" y="2629"/>
                    <a:pt x="5944" y="2840"/>
                  </a:cubicBezTo>
                  <a:lnTo>
                    <a:pt x="5944" y="3307"/>
                  </a:lnTo>
                  <a:cubicBezTo>
                    <a:pt x="6199" y="3351"/>
                    <a:pt x="6440" y="3457"/>
                    <a:pt x="6650" y="3608"/>
                  </a:cubicBezTo>
                  <a:lnTo>
                    <a:pt x="6981" y="3277"/>
                  </a:lnTo>
                  <a:cubicBezTo>
                    <a:pt x="7056" y="3194"/>
                    <a:pt x="7158" y="3152"/>
                    <a:pt x="7262" y="3152"/>
                  </a:cubicBezTo>
                  <a:cubicBezTo>
                    <a:pt x="7365" y="3152"/>
                    <a:pt x="7470" y="3194"/>
                    <a:pt x="7553" y="3277"/>
                  </a:cubicBezTo>
                  <a:cubicBezTo>
                    <a:pt x="7703" y="3427"/>
                    <a:pt x="7703" y="3698"/>
                    <a:pt x="7553" y="3848"/>
                  </a:cubicBezTo>
                  <a:lnTo>
                    <a:pt x="7222" y="4179"/>
                  </a:lnTo>
                  <a:cubicBezTo>
                    <a:pt x="7372" y="4390"/>
                    <a:pt x="7478" y="4631"/>
                    <a:pt x="7523" y="4886"/>
                  </a:cubicBezTo>
                  <a:lnTo>
                    <a:pt x="7974" y="4886"/>
                  </a:lnTo>
                  <a:cubicBezTo>
                    <a:pt x="8200" y="4886"/>
                    <a:pt x="8381" y="5066"/>
                    <a:pt x="8381" y="5293"/>
                  </a:cubicBezTo>
                  <a:cubicBezTo>
                    <a:pt x="8381" y="5518"/>
                    <a:pt x="8200" y="5698"/>
                    <a:pt x="7974" y="5698"/>
                  </a:cubicBezTo>
                  <a:lnTo>
                    <a:pt x="7523" y="5698"/>
                  </a:lnTo>
                  <a:cubicBezTo>
                    <a:pt x="7448" y="6059"/>
                    <a:pt x="7282" y="6406"/>
                    <a:pt x="7027" y="6677"/>
                  </a:cubicBezTo>
                  <a:cubicBezTo>
                    <a:pt x="6907" y="6812"/>
                    <a:pt x="6756" y="7008"/>
                    <a:pt x="6756" y="7249"/>
                  </a:cubicBezTo>
                  <a:lnTo>
                    <a:pt x="6756" y="7730"/>
                  </a:lnTo>
                  <a:cubicBezTo>
                    <a:pt x="6756" y="7955"/>
                    <a:pt x="6576" y="8136"/>
                    <a:pt x="6349" y="8136"/>
                  </a:cubicBezTo>
                  <a:lnTo>
                    <a:pt x="4724" y="8136"/>
                  </a:lnTo>
                  <a:cubicBezTo>
                    <a:pt x="4499" y="8136"/>
                    <a:pt x="4319" y="7955"/>
                    <a:pt x="4319" y="7730"/>
                  </a:cubicBezTo>
                  <a:lnTo>
                    <a:pt x="4319" y="7339"/>
                  </a:lnTo>
                  <a:cubicBezTo>
                    <a:pt x="4319" y="7113"/>
                    <a:pt x="4213" y="6857"/>
                    <a:pt x="4002" y="6617"/>
                  </a:cubicBezTo>
                  <a:cubicBezTo>
                    <a:pt x="3761" y="6346"/>
                    <a:pt x="3627" y="6029"/>
                    <a:pt x="3551" y="5698"/>
                  </a:cubicBezTo>
                  <a:lnTo>
                    <a:pt x="3099" y="5698"/>
                  </a:lnTo>
                  <a:cubicBezTo>
                    <a:pt x="2874" y="5698"/>
                    <a:pt x="2694" y="5518"/>
                    <a:pt x="2694" y="5293"/>
                  </a:cubicBezTo>
                  <a:cubicBezTo>
                    <a:pt x="2694" y="5066"/>
                    <a:pt x="2874" y="4886"/>
                    <a:pt x="3099" y="4886"/>
                  </a:cubicBezTo>
                  <a:lnTo>
                    <a:pt x="3551" y="4886"/>
                  </a:lnTo>
                  <a:cubicBezTo>
                    <a:pt x="3566" y="4841"/>
                    <a:pt x="3566" y="4811"/>
                    <a:pt x="3566" y="4781"/>
                  </a:cubicBezTo>
                  <a:cubicBezTo>
                    <a:pt x="3627" y="4555"/>
                    <a:pt x="3731" y="4360"/>
                    <a:pt x="3852" y="4179"/>
                  </a:cubicBezTo>
                  <a:lnTo>
                    <a:pt x="3521" y="3848"/>
                  </a:lnTo>
                  <a:cubicBezTo>
                    <a:pt x="3370" y="3698"/>
                    <a:pt x="3370" y="3427"/>
                    <a:pt x="3521" y="3277"/>
                  </a:cubicBezTo>
                  <a:cubicBezTo>
                    <a:pt x="3604" y="3194"/>
                    <a:pt x="3709" y="3152"/>
                    <a:pt x="3814" y="3152"/>
                  </a:cubicBezTo>
                  <a:cubicBezTo>
                    <a:pt x="3920" y="3152"/>
                    <a:pt x="4025" y="3194"/>
                    <a:pt x="4108" y="3277"/>
                  </a:cubicBezTo>
                  <a:lnTo>
                    <a:pt x="4423" y="3608"/>
                  </a:lnTo>
                  <a:cubicBezTo>
                    <a:pt x="4634" y="3472"/>
                    <a:pt x="4860" y="3351"/>
                    <a:pt x="5101" y="3307"/>
                  </a:cubicBezTo>
                  <a:cubicBezTo>
                    <a:pt x="5108" y="3299"/>
                    <a:pt x="5112" y="3299"/>
                    <a:pt x="5116" y="3299"/>
                  </a:cubicBezTo>
                  <a:cubicBezTo>
                    <a:pt x="5119" y="3299"/>
                    <a:pt x="5123" y="3299"/>
                    <a:pt x="5131" y="3291"/>
                  </a:cubicBezTo>
                  <a:lnTo>
                    <a:pt x="5131" y="2840"/>
                  </a:lnTo>
                  <a:cubicBezTo>
                    <a:pt x="5131" y="2629"/>
                    <a:pt x="5312" y="2434"/>
                    <a:pt x="5537" y="2434"/>
                  </a:cubicBezTo>
                  <a:close/>
                  <a:moveTo>
                    <a:pt x="6349" y="8948"/>
                  </a:moveTo>
                  <a:cubicBezTo>
                    <a:pt x="6576" y="8948"/>
                    <a:pt x="6756" y="9129"/>
                    <a:pt x="6756" y="9355"/>
                  </a:cubicBezTo>
                  <a:cubicBezTo>
                    <a:pt x="6756" y="9580"/>
                    <a:pt x="6576" y="9761"/>
                    <a:pt x="6349" y="9761"/>
                  </a:cubicBezTo>
                  <a:lnTo>
                    <a:pt x="4724" y="9761"/>
                  </a:lnTo>
                  <a:cubicBezTo>
                    <a:pt x="4499" y="9761"/>
                    <a:pt x="4319" y="9580"/>
                    <a:pt x="4319" y="9355"/>
                  </a:cubicBezTo>
                  <a:cubicBezTo>
                    <a:pt x="4319" y="9129"/>
                    <a:pt x="4499" y="8948"/>
                    <a:pt x="4724" y="8948"/>
                  </a:cubicBezTo>
                  <a:close/>
                  <a:moveTo>
                    <a:pt x="5534" y="0"/>
                  </a:moveTo>
                  <a:cubicBezTo>
                    <a:pt x="5166" y="0"/>
                    <a:pt x="4789" y="38"/>
                    <a:pt x="4409" y="117"/>
                  </a:cubicBezTo>
                  <a:cubicBezTo>
                    <a:pt x="2407" y="538"/>
                    <a:pt x="782" y="2163"/>
                    <a:pt x="361" y="4179"/>
                  </a:cubicBezTo>
                  <a:cubicBezTo>
                    <a:pt x="0" y="6015"/>
                    <a:pt x="557" y="7835"/>
                    <a:pt x="1881" y="9099"/>
                  </a:cubicBezTo>
                  <a:lnTo>
                    <a:pt x="1881" y="13477"/>
                  </a:lnTo>
                  <a:cubicBezTo>
                    <a:pt x="1881" y="13702"/>
                    <a:pt x="2062" y="13883"/>
                    <a:pt x="2287" y="13883"/>
                  </a:cubicBezTo>
                  <a:lnTo>
                    <a:pt x="7162" y="13883"/>
                  </a:lnTo>
                  <a:cubicBezTo>
                    <a:pt x="7388" y="13883"/>
                    <a:pt x="7569" y="13702"/>
                    <a:pt x="7569" y="13477"/>
                  </a:cubicBezTo>
                  <a:lnTo>
                    <a:pt x="7569" y="11385"/>
                  </a:lnTo>
                  <a:lnTo>
                    <a:pt x="9599" y="11385"/>
                  </a:lnTo>
                  <a:cubicBezTo>
                    <a:pt x="10277" y="11385"/>
                    <a:pt x="10818" y="10844"/>
                    <a:pt x="10818" y="10167"/>
                  </a:cubicBezTo>
                  <a:lnTo>
                    <a:pt x="10818" y="8783"/>
                  </a:lnTo>
                  <a:lnTo>
                    <a:pt x="12233" y="8091"/>
                  </a:lnTo>
                  <a:cubicBezTo>
                    <a:pt x="12337" y="8031"/>
                    <a:pt x="12413" y="7941"/>
                    <a:pt x="12443" y="7835"/>
                  </a:cubicBezTo>
                  <a:cubicBezTo>
                    <a:pt x="12473" y="7714"/>
                    <a:pt x="12443" y="7594"/>
                    <a:pt x="12383" y="7504"/>
                  </a:cubicBezTo>
                  <a:lnTo>
                    <a:pt x="10818" y="5157"/>
                  </a:lnTo>
                  <a:cubicBezTo>
                    <a:pt x="10751" y="2266"/>
                    <a:pt x="8384" y="0"/>
                    <a:pt x="5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61"/>
          <p:cNvGrpSpPr/>
          <p:nvPr/>
        </p:nvGrpSpPr>
        <p:grpSpPr>
          <a:xfrm>
            <a:off x="3650794" y="2007355"/>
            <a:ext cx="198987" cy="199001"/>
            <a:chOff x="6428843" y="2117468"/>
            <a:chExt cx="384962" cy="384989"/>
          </a:xfrm>
        </p:grpSpPr>
        <p:sp>
          <p:nvSpPr>
            <p:cNvPr id="1212" name="Google Shape;1212;p61"/>
            <p:cNvSpPr/>
            <p:nvPr/>
          </p:nvSpPr>
          <p:spPr>
            <a:xfrm>
              <a:off x="6610176" y="2254183"/>
              <a:ext cx="22296" cy="22727"/>
            </a:xfrm>
            <a:custGeom>
              <a:avLst/>
              <a:gdLst/>
              <a:ahLst/>
              <a:cxnLst/>
              <a:rect l="l" t="t" r="r" b="b"/>
              <a:pathLst>
                <a:path w="827" h="843" extrusionOk="0">
                  <a:moveTo>
                    <a:pt x="421" y="0"/>
                  </a:moveTo>
                  <a:cubicBezTo>
                    <a:pt x="181" y="0"/>
                    <a:pt x="0" y="195"/>
                    <a:pt x="0" y="422"/>
                  </a:cubicBezTo>
                  <a:cubicBezTo>
                    <a:pt x="0" y="647"/>
                    <a:pt x="181" y="843"/>
                    <a:pt x="421" y="843"/>
                  </a:cubicBezTo>
                  <a:cubicBezTo>
                    <a:pt x="646" y="843"/>
                    <a:pt x="827" y="647"/>
                    <a:pt x="827" y="422"/>
                  </a:cubicBezTo>
                  <a:cubicBezTo>
                    <a:pt x="827" y="195"/>
                    <a:pt x="646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1"/>
            <p:cNvSpPr/>
            <p:nvPr/>
          </p:nvSpPr>
          <p:spPr>
            <a:xfrm>
              <a:off x="6428843" y="2254182"/>
              <a:ext cx="384962" cy="248275"/>
            </a:xfrm>
            <a:custGeom>
              <a:avLst/>
              <a:gdLst/>
              <a:ahLst/>
              <a:cxnLst/>
              <a:rect l="l" t="t" r="r" b="b"/>
              <a:pathLst>
                <a:path w="14279" h="9209" extrusionOk="0">
                  <a:moveTo>
                    <a:pt x="452" y="0"/>
                  </a:moveTo>
                  <a:cubicBezTo>
                    <a:pt x="211" y="0"/>
                    <a:pt x="0" y="195"/>
                    <a:pt x="0" y="422"/>
                  </a:cubicBezTo>
                  <a:lnTo>
                    <a:pt x="0" y="2091"/>
                  </a:lnTo>
                  <a:cubicBezTo>
                    <a:pt x="0" y="2332"/>
                    <a:pt x="211" y="2512"/>
                    <a:pt x="452" y="2512"/>
                  </a:cubicBezTo>
                  <a:lnTo>
                    <a:pt x="888" y="2512"/>
                  </a:lnTo>
                  <a:cubicBezTo>
                    <a:pt x="1023" y="4665"/>
                    <a:pt x="2257" y="6514"/>
                    <a:pt x="4018" y="7538"/>
                  </a:cubicBezTo>
                  <a:lnTo>
                    <a:pt x="2543" y="7538"/>
                  </a:lnTo>
                  <a:lnTo>
                    <a:pt x="2543" y="7116"/>
                  </a:lnTo>
                  <a:cubicBezTo>
                    <a:pt x="2543" y="6891"/>
                    <a:pt x="2347" y="6695"/>
                    <a:pt x="2122" y="6695"/>
                  </a:cubicBezTo>
                  <a:lnTo>
                    <a:pt x="452" y="6695"/>
                  </a:lnTo>
                  <a:cubicBezTo>
                    <a:pt x="211" y="6695"/>
                    <a:pt x="0" y="6891"/>
                    <a:pt x="0" y="7116"/>
                  </a:cubicBezTo>
                  <a:lnTo>
                    <a:pt x="0" y="8787"/>
                  </a:lnTo>
                  <a:cubicBezTo>
                    <a:pt x="0" y="9028"/>
                    <a:pt x="211" y="9208"/>
                    <a:pt x="452" y="9208"/>
                  </a:cubicBezTo>
                  <a:lnTo>
                    <a:pt x="2122" y="9208"/>
                  </a:lnTo>
                  <a:cubicBezTo>
                    <a:pt x="2347" y="9208"/>
                    <a:pt x="2543" y="9028"/>
                    <a:pt x="2543" y="8787"/>
                  </a:cubicBezTo>
                  <a:lnTo>
                    <a:pt x="2543" y="8380"/>
                  </a:lnTo>
                  <a:lnTo>
                    <a:pt x="11751" y="8380"/>
                  </a:lnTo>
                  <a:lnTo>
                    <a:pt x="11751" y="8787"/>
                  </a:lnTo>
                  <a:cubicBezTo>
                    <a:pt x="11751" y="9028"/>
                    <a:pt x="11932" y="9208"/>
                    <a:pt x="12157" y="9208"/>
                  </a:cubicBezTo>
                  <a:lnTo>
                    <a:pt x="13842" y="9208"/>
                  </a:lnTo>
                  <a:cubicBezTo>
                    <a:pt x="14068" y="9208"/>
                    <a:pt x="14279" y="9028"/>
                    <a:pt x="14279" y="8787"/>
                  </a:cubicBezTo>
                  <a:lnTo>
                    <a:pt x="14279" y="7116"/>
                  </a:lnTo>
                  <a:cubicBezTo>
                    <a:pt x="14279" y="6891"/>
                    <a:pt x="14068" y="6695"/>
                    <a:pt x="13842" y="6695"/>
                  </a:cubicBezTo>
                  <a:lnTo>
                    <a:pt x="12157" y="6695"/>
                  </a:lnTo>
                  <a:cubicBezTo>
                    <a:pt x="11932" y="6695"/>
                    <a:pt x="11751" y="6891"/>
                    <a:pt x="11751" y="7116"/>
                  </a:cubicBezTo>
                  <a:lnTo>
                    <a:pt x="11751" y="7538"/>
                  </a:lnTo>
                  <a:lnTo>
                    <a:pt x="10261" y="7538"/>
                  </a:lnTo>
                  <a:cubicBezTo>
                    <a:pt x="12036" y="6514"/>
                    <a:pt x="13256" y="4665"/>
                    <a:pt x="13391" y="2512"/>
                  </a:cubicBezTo>
                  <a:lnTo>
                    <a:pt x="13842" y="2512"/>
                  </a:lnTo>
                  <a:cubicBezTo>
                    <a:pt x="14068" y="2512"/>
                    <a:pt x="14279" y="2332"/>
                    <a:pt x="14279" y="2091"/>
                  </a:cubicBezTo>
                  <a:lnTo>
                    <a:pt x="14279" y="422"/>
                  </a:lnTo>
                  <a:cubicBezTo>
                    <a:pt x="14279" y="195"/>
                    <a:pt x="14068" y="0"/>
                    <a:pt x="13842" y="0"/>
                  </a:cubicBezTo>
                  <a:lnTo>
                    <a:pt x="12157" y="0"/>
                  </a:lnTo>
                  <a:cubicBezTo>
                    <a:pt x="11932" y="0"/>
                    <a:pt x="11751" y="195"/>
                    <a:pt x="11751" y="422"/>
                  </a:cubicBezTo>
                  <a:lnTo>
                    <a:pt x="11751" y="2091"/>
                  </a:lnTo>
                  <a:cubicBezTo>
                    <a:pt x="11751" y="2332"/>
                    <a:pt x="11932" y="2512"/>
                    <a:pt x="12157" y="2512"/>
                  </a:cubicBezTo>
                  <a:lnTo>
                    <a:pt x="12564" y="2512"/>
                  </a:lnTo>
                  <a:cubicBezTo>
                    <a:pt x="12353" y="5327"/>
                    <a:pt x="10006" y="7538"/>
                    <a:pt x="7147" y="7538"/>
                  </a:cubicBezTo>
                  <a:cubicBezTo>
                    <a:pt x="4289" y="7538"/>
                    <a:pt x="1942" y="5327"/>
                    <a:pt x="1715" y="2512"/>
                  </a:cubicBezTo>
                  <a:lnTo>
                    <a:pt x="2122" y="2512"/>
                  </a:lnTo>
                  <a:cubicBezTo>
                    <a:pt x="2347" y="2512"/>
                    <a:pt x="2543" y="2332"/>
                    <a:pt x="2543" y="2091"/>
                  </a:cubicBezTo>
                  <a:lnTo>
                    <a:pt x="2543" y="422"/>
                  </a:lnTo>
                  <a:cubicBezTo>
                    <a:pt x="2543" y="195"/>
                    <a:pt x="2347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1"/>
            <p:cNvSpPr/>
            <p:nvPr/>
          </p:nvSpPr>
          <p:spPr>
            <a:xfrm>
              <a:off x="6565126" y="2117468"/>
              <a:ext cx="112801" cy="46695"/>
            </a:xfrm>
            <a:custGeom>
              <a:avLst/>
              <a:gdLst/>
              <a:ahLst/>
              <a:cxnLst/>
              <a:rect l="l" t="t" r="r" b="b"/>
              <a:pathLst>
                <a:path w="4184" h="1732" extrusionOk="0">
                  <a:moveTo>
                    <a:pt x="407" y="1"/>
                  </a:moveTo>
                  <a:cubicBezTo>
                    <a:pt x="181" y="1"/>
                    <a:pt x="0" y="181"/>
                    <a:pt x="0" y="422"/>
                  </a:cubicBezTo>
                  <a:lnTo>
                    <a:pt x="0" y="1731"/>
                  </a:lnTo>
                  <a:lnTo>
                    <a:pt x="4183" y="1731"/>
                  </a:lnTo>
                  <a:lnTo>
                    <a:pt x="4183" y="422"/>
                  </a:lnTo>
                  <a:cubicBezTo>
                    <a:pt x="4183" y="181"/>
                    <a:pt x="3988" y="1"/>
                    <a:pt x="3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1"/>
            <p:cNvSpPr/>
            <p:nvPr/>
          </p:nvSpPr>
          <p:spPr>
            <a:xfrm>
              <a:off x="6518890" y="2186432"/>
              <a:ext cx="205273" cy="247870"/>
            </a:xfrm>
            <a:custGeom>
              <a:avLst/>
              <a:gdLst/>
              <a:ahLst/>
              <a:cxnLst/>
              <a:rect l="l" t="t" r="r" b="b"/>
              <a:pathLst>
                <a:path w="7614" h="9194" extrusionOk="0">
                  <a:moveTo>
                    <a:pt x="1294" y="0"/>
                  </a:moveTo>
                  <a:cubicBezTo>
                    <a:pt x="1053" y="0"/>
                    <a:pt x="873" y="196"/>
                    <a:pt x="873" y="422"/>
                  </a:cubicBezTo>
                  <a:cubicBezTo>
                    <a:pt x="873" y="662"/>
                    <a:pt x="1053" y="843"/>
                    <a:pt x="1294" y="843"/>
                  </a:cubicBezTo>
                  <a:lnTo>
                    <a:pt x="1581" y="843"/>
                  </a:lnTo>
                  <a:cubicBezTo>
                    <a:pt x="1370" y="1836"/>
                    <a:pt x="889" y="2739"/>
                    <a:pt x="151" y="3476"/>
                  </a:cubicBezTo>
                  <a:cubicBezTo>
                    <a:pt x="0" y="3641"/>
                    <a:pt x="0" y="3898"/>
                    <a:pt x="151" y="4063"/>
                  </a:cubicBezTo>
                  <a:cubicBezTo>
                    <a:pt x="1415" y="5326"/>
                    <a:pt x="1942" y="6771"/>
                    <a:pt x="2558" y="8441"/>
                  </a:cubicBezTo>
                  <a:cubicBezTo>
                    <a:pt x="2648" y="8652"/>
                    <a:pt x="2739" y="8877"/>
                    <a:pt x="2814" y="9103"/>
                  </a:cubicBezTo>
                  <a:cubicBezTo>
                    <a:pt x="2995" y="9148"/>
                    <a:pt x="3190" y="9178"/>
                    <a:pt x="3386" y="9194"/>
                  </a:cubicBezTo>
                  <a:lnTo>
                    <a:pt x="3386" y="4108"/>
                  </a:lnTo>
                  <a:cubicBezTo>
                    <a:pt x="2889" y="3942"/>
                    <a:pt x="2544" y="3476"/>
                    <a:pt x="2544" y="2935"/>
                  </a:cubicBezTo>
                  <a:cubicBezTo>
                    <a:pt x="2544" y="2243"/>
                    <a:pt x="3115" y="1685"/>
                    <a:pt x="3807" y="1685"/>
                  </a:cubicBezTo>
                  <a:cubicBezTo>
                    <a:pt x="4499" y="1685"/>
                    <a:pt x="5056" y="2243"/>
                    <a:pt x="5056" y="2935"/>
                  </a:cubicBezTo>
                  <a:cubicBezTo>
                    <a:pt x="5056" y="3476"/>
                    <a:pt x="4710" y="3942"/>
                    <a:pt x="4213" y="4108"/>
                  </a:cubicBezTo>
                  <a:lnTo>
                    <a:pt x="4213" y="9194"/>
                  </a:lnTo>
                  <a:cubicBezTo>
                    <a:pt x="4409" y="9178"/>
                    <a:pt x="4604" y="9148"/>
                    <a:pt x="4785" y="9103"/>
                  </a:cubicBezTo>
                  <a:cubicBezTo>
                    <a:pt x="4875" y="8877"/>
                    <a:pt x="4951" y="8652"/>
                    <a:pt x="5041" y="8441"/>
                  </a:cubicBezTo>
                  <a:cubicBezTo>
                    <a:pt x="5657" y="6771"/>
                    <a:pt x="6185" y="5326"/>
                    <a:pt x="7448" y="4063"/>
                  </a:cubicBezTo>
                  <a:cubicBezTo>
                    <a:pt x="7613" y="3898"/>
                    <a:pt x="7613" y="3641"/>
                    <a:pt x="7448" y="3476"/>
                  </a:cubicBezTo>
                  <a:cubicBezTo>
                    <a:pt x="6711" y="2739"/>
                    <a:pt x="6229" y="1836"/>
                    <a:pt x="6018" y="843"/>
                  </a:cubicBezTo>
                  <a:lnTo>
                    <a:pt x="6305" y="843"/>
                  </a:lnTo>
                  <a:cubicBezTo>
                    <a:pt x="6546" y="843"/>
                    <a:pt x="6726" y="662"/>
                    <a:pt x="6726" y="422"/>
                  </a:cubicBezTo>
                  <a:cubicBezTo>
                    <a:pt x="6726" y="196"/>
                    <a:pt x="6546" y="0"/>
                    <a:pt x="63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61"/>
          <p:cNvGrpSpPr/>
          <p:nvPr/>
        </p:nvGrpSpPr>
        <p:grpSpPr>
          <a:xfrm>
            <a:off x="3663318" y="3449814"/>
            <a:ext cx="199009" cy="195174"/>
            <a:chOff x="7220227" y="2734286"/>
            <a:chExt cx="373585" cy="366386"/>
          </a:xfrm>
        </p:grpSpPr>
        <p:sp>
          <p:nvSpPr>
            <p:cNvPr id="1217" name="Google Shape;1217;p61"/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1"/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1"/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1"/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1"/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1"/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1"/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3"/>
          <p:cNvSpPr txBox="1">
            <a:spLocks noGrp="1"/>
          </p:cNvSpPr>
          <p:nvPr>
            <p:ph type="title" idx="17"/>
          </p:nvPr>
        </p:nvSpPr>
        <p:spPr>
          <a:xfrm>
            <a:off x="7236296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03</a:t>
            </a:r>
            <a:endParaRPr dirty="0">
              <a:latin typeface="+mj-lt"/>
            </a:endParaRPr>
          </a:p>
        </p:txBody>
      </p:sp>
      <p:sp>
        <p:nvSpPr>
          <p:cNvPr id="644" name="Google Shape;644;p43"/>
          <p:cNvSpPr txBox="1">
            <a:spLocks noGrp="1"/>
          </p:cNvSpPr>
          <p:nvPr>
            <p:ph type="title" idx="18"/>
          </p:nvPr>
        </p:nvSpPr>
        <p:spPr>
          <a:xfrm>
            <a:off x="7236296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02</a:t>
            </a:r>
            <a:endParaRPr dirty="0">
              <a:latin typeface="+mj-lt"/>
            </a:endParaRPr>
          </a:p>
        </p:txBody>
      </p:sp>
      <p:sp>
        <p:nvSpPr>
          <p:cNvPr id="645" name="Google Shape;645;p43"/>
          <p:cNvSpPr txBox="1">
            <a:spLocks noGrp="1"/>
          </p:cNvSpPr>
          <p:nvPr>
            <p:ph type="title" idx="19"/>
          </p:nvPr>
        </p:nvSpPr>
        <p:spPr>
          <a:xfrm>
            <a:off x="7236296" y="1480217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01</a:t>
            </a:r>
            <a:endParaRPr dirty="0">
              <a:latin typeface="+mj-lt"/>
            </a:endParaRPr>
          </a:p>
        </p:txBody>
      </p:sp>
      <p:sp>
        <p:nvSpPr>
          <p:cNvPr id="647" name="Google Shape;647;p43"/>
          <p:cNvSpPr txBox="1">
            <a:spLocks noGrp="1"/>
          </p:cNvSpPr>
          <p:nvPr>
            <p:ph type="title" idx="3"/>
          </p:nvPr>
        </p:nvSpPr>
        <p:spPr>
          <a:xfrm>
            <a:off x="4644004" y="1480217"/>
            <a:ext cx="1872212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600" dirty="0" smtClean="0">
                <a:latin typeface="Cairo" pitchFamily="2" charset="-78"/>
                <a:cs typeface="Cairo" pitchFamily="2" charset="-78"/>
              </a:rPr>
              <a:t>تعريف</a:t>
            </a:r>
            <a:endParaRPr sz="160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650" name="Google Shape;650;p43"/>
          <p:cNvSpPr txBox="1">
            <a:spLocks noGrp="1"/>
          </p:cNvSpPr>
          <p:nvPr>
            <p:ph type="title" idx="9"/>
          </p:nvPr>
        </p:nvSpPr>
        <p:spPr>
          <a:xfrm>
            <a:off x="4644007" y="2517950"/>
            <a:ext cx="1872209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600" dirty="0" smtClean="0">
                <a:latin typeface="Cairo SemiBold" pitchFamily="2" charset="-78"/>
                <a:cs typeface="Cairo SemiBold" pitchFamily="2" charset="-78"/>
              </a:rPr>
              <a:t>منظومة المشتريات</a:t>
            </a:r>
            <a:endParaRPr sz="16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651" name="Google Shape;651;p43"/>
          <p:cNvSpPr txBox="1">
            <a:spLocks noGrp="1"/>
          </p:cNvSpPr>
          <p:nvPr>
            <p:ph type="title" idx="14"/>
          </p:nvPr>
        </p:nvSpPr>
        <p:spPr>
          <a:xfrm>
            <a:off x="4572000" y="3555683"/>
            <a:ext cx="1944216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600" spc="-100" dirty="0" smtClean="0">
                <a:latin typeface="Cairo SemiBold" pitchFamily="2" charset="-78"/>
                <a:cs typeface="Cairo SemiBold" pitchFamily="2" charset="-78"/>
              </a:rPr>
              <a:t>منظومة شئون المرضى</a:t>
            </a:r>
            <a:endParaRPr sz="1600" spc="-1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>
                <a:latin typeface="Cairo" pitchFamily="2" charset="-78"/>
                <a:cs typeface="Cairo" pitchFamily="2" charset="-78"/>
              </a:rPr>
              <a:t>محتويات العرض</a:t>
            </a:r>
            <a:endParaRPr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654" name="Google Shape;654;p43"/>
          <p:cNvSpPr txBox="1">
            <a:spLocks noGrp="1"/>
          </p:cNvSpPr>
          <p:nvPr>
            <p:ph type="subTitle" idx="4"/>
          </p:nvPr>
        </p:nvSpPr>
        <p:spPr>
          <a:xfrm>
            <a:off x="4649916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" pitchFamily="2" charset="-78"/>
                <a:cs typeface="Cairo" pitchFamily="2" charset="-78"/>
              </a:rPr>
              <a:t>ماذا تقدم المنظومات الجديدة داخل شبكة نظم المعلومات؟</a:t>
            </a:r>
            <a:endParaRPr sz="110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657" name="Google Shape;657;p43"/>
          <p:cNvSpPr txBox="1">
            <a:spLocks noGrp="1"/>
          </p:cNvSpPr>
          <p:nvPr>
            <p:ph type="subTitle" idx="13"/>
          </p:nvPr>
        </p:nvSpPr>
        <p:spPr>
          <a:xfrm>
            <a:off x="4649916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SemiBold" pitchFamily="2" charset="-78"/>
                <a:cs typeface="Cairo SemiBold" pitchFamily="2" charset="-78"/>
              </a:rPr>
              <a:t>تقدم من خلال المنظومة دورة عمل كاملة للفواتير.</a:t>
            </a:r>
            <a:endParaRPr sz="11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658" name="Google Shape;658;p43"/>
          <p:cNvSpPr txBox="1">
            <a:spLocks noGrp="1"/>
          </p:cNvSpPr>
          <p:nvPr>
            <p:ph type="subTitle" idx="15"/>
          </p:nvPr>
        </p:nvSpPr>
        <p:spPr>
          <a:xfrm>
            <a:off x="4649916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SemiBold" pitchFamily="2" charset="-78"/>
                <a:cs typeface="Cairo SemiBold" pitchFamily="2" charset="-78"/>
              </a:rPr>
              <a:t>تقدم المنظومة أرشيف ينظم ويسهل الوصول للبيانات.</a:t>
            </a:r>
            <a:endParaRPr sz="11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659" name="Google Shape;659;p43"/>
          <p:cNvSpPr txBox="1">
            <a:spLocks noGrp="1"/>
          </p:cNvSpPr>
          <p:nvPr>
            <p:ph type="title" idx="16"/>
          </p:nvPr>
        </p:nvSpPr>
        <p:spPr>
          <a:xfrm>
            <a:off x="3635883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06</a:t>
            </a:r>
            <a:endParaRPr dirty="0">
              <a:latin typeface="+mj-lt"/>
            </a:endParaRPr>
          </a:p>
        </p:txBody>
      </p:sp>
      <p:sp>
        <p:nvSpPr>
          <p:cNvPr id="660" name="Google Shape;660;p43"/>
          <p:cNvSpPr txBox="1">
            <a:spLocks noGrp="1"/>
          </p:cNvSpPr>
          <p:nvPr>
            <p:ph type="title" idx="20"/>
          </p:nvPr>
        </p:nvSpPr>
        <p:spPr>
          <a:xfrm>
            <a:off x="3635896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05</a:t>
            </a:r>
            <a:endParaRPr dirty="0">
              <a:latin typeface="+mj-lt"/>
            </a:endParaRPr>
          </a:p>
        </p:txBody>
      </p:sp>
      <p:sp>
        <p:nvSpPr>
          <p:cNvPr id="661" name="Google Shape;661;p43"/>
          <p:cNvSpPr txBox="1">
            <a:spLocks noGrp="1"/>
          </p:cNvSpPr>
          <p:nvPr>
            <p:ph type="title" idx="21"/>
          </p:nvPr>
        </p:nvSpPr>
        <p:spPr>
          <a:xfrm>
            <a:off x="3635896" y="1480217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04</a:t>
            </a:r>
            <a:endParaRPr dirty="0">
              <a:latin typeface="+mj-lt"/>
            </a:endParaRPr>
          </a:p>
        </p:txBody>
      </p:sp>
      <p:grpSp>
        <p:nvGrpSpPr>
          <p:cNvPr id="662" name="Google Shape;662;p43"/>
          <p:cNvGrpSpPr/>
          <p:nvPr/>
        </p:nvGrpSpPr>
        <p:grpSpPr>
          <a:xfrm flipH="1">
            <a:off x="3226032" y="1558774"/>
            <a:ext cx="337856" cy="93999"/>
            <a:chOff x="5963614" y="809024"/>
            <a:chExt cx="339690" cy="94500"/>
          </a:xfrm>
        </p:grpSpPr>
        <p:sp>
          <p:nvSpPr>
            <p:cNvPr id="663" name="Google Shape;663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43"/>
          <p:cNvGrpSpPr/>
          <p:nvPr/>
        </p:nvGrpSpPr>
        <p:grpSpPr>
          <a:xfrm flipH="1">
            <a:off x="3226032" y="2638049"/>
            <a:ext cx="337856" cy="93999"/>
            <a:chOff x="5963614" y="809024"/>
            <a:chExt cx="339690" cy="94500"/>
          </a:xfrm>
        </p:grpSpPr>
        <p:sp>
          <p:nvSpPr>
            <p:cNvPr id="666" name="Google Shape;666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43"/>
          <p:cNvGrpSpPr/>
          <p:nvPr/>
        </p:nvGrpSpPr>
        <p:grpSpPr>
          <a:xfrm flipH="1">
            <a:off x="3226032" y="3654349"/>
            <a:ext cx="337856" cy="93999"/>
            <a:chOff x="5963614" y="809024"/>
            <a:chExt cx="339690" cy="94500"/>
          </a:xfrm>
        </p:grpSpPr>
        <p:sp>
          <p:nvSpPr>
            <p:cNvPr id="669" name="Google Shape;669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43"/>
          <p:cNvGrpSpPr/>
          <p:nvPr/>
        </p:nvGrpSpPr>
        <p:grpSpPr>
          <a:xfrm flipH="1">
            <a:off x="6826331" y="1558774"/>
            <a:ext cx="337856" cy="93999"/>
            <a:chOff x="5963614" y="809024"/>
            <a:chExt cx="339690" cy="94500"/>
          </a:xfrm>
        </p:grpSpPr>
        <p:sp>
          <p:nvSpPr>
            <p:cNvPr id="672" name="Google Shape;672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43"/>
          <p:cNvGrpSpPr/>
          <p:nvPr/>
        </p:nvGrpSpPr>
        <p:grpSpPr>
          <a:xfrm flipH="1">
            <a:off x="6826331" y="2638049"/>
            <a:ext cx="337856" cy="93999"/>
            <a:chOff x="5963614" y="809024"/>
            <a:chExt cx="339690" cy="94500"/>
          </a:xfrm>
        </p:grpSpPr>
        <p:sp>
          <p:nvSpPr>
            <p:cNvPr id="675" name="Google Shape;675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43"/>
          <p:cNvGrpSpPr/>
          <p:nvPr/>
        </p:nvGrpSpPr>
        <p:grpSpPr>
          <a:xfrm flipH="1">
            <a:off x="6826331" y="3654349"/>
            <a:ext cx="337856" cy="93999"/>
            <a:chOff x="5963614" y="809024"/>
            <a:chExt cx="339690" cy="94500"/>
          </a:xfrm>
        </p:grpSpPr>
        <p:sp>
          <p:nvSpPr>
            <p:cNvPr id="678" name="Google Shape;678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647;p43"/>
          <p:cNvSpPr txBox="1">
            <a:spLocks noGrp="1"/>
          </p:cNvSpPr>
          <p:nvPr>
            <p:ph type="title" idx="3"/>
          </p:nvPr>
        </p:nvSpPr>
        <p:spPr>
          <a:xfrm>
            <a:off x="1109704" y="1480217"/>
            <a:ext cx="1872212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600" dirty="0" smtClean="0">
                <a:latin typeface="Cairo SemiBold" pitchFamily="2" charset="-78"/>
                <a:cs typeface="Cairo SemiBold" pitchFamily="2" charset="-78"/>
              </a:rPr>
              <a:t>تحسينات وتحديثات</a:t>
            </a:r>
            <a:endParaRPr sz="16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46" name="Google Shape;650;p43"/>
          <p:cNvSpPr txBox="1">
            <a:spLocks noGrp="1"/>
          </p:cNvSpPr>
          <p:nvPr>
            <p:ph type="title" idx="9"/>
          </p:nvPr>
        </p:nvSpPr>
        <p:spPr>
          <a:xfrm>
            <a:off x="1109707" y="2517950"/>
            <a:ext cx="1872209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600" dirty="0" smtClean="0">
                <a:latin typeface="Cairo SemiBold" pitchFamily="2" charset="-78"/>
                <a:cs typeface="Cairo SemiBold" pitchFamily="2" charset="-78"/>
              </a:rPr>
              <a:t>فريق العمل</a:t>
            </a:r>
            <a:endParaRPr sz="16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47" name="Google Shape;651;p43"/>
          <p:cNvSpPr txBox="1">
            <a:spLocks noGrp="1"/>
          </p:cNvSpPr>
          <p:nvPr>
            <p:ph type="title" idx="14"/>
          </p:nvPr>
        </p:nvSpPr>
        <p:spPr>
          <a:xfrm>
            <a:off x="1109708" y="3555683"/>
            <a:ext cx="1872208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600" dirty="0" smtClean="0">
                <a:latin typeface="Cairo SemiBold" pitchFamily="2" charset="-78"/>
                <a:cs typeface="Cairo SemiBold" pitchFamily="2" charset="-78"/>
              </a:rPr>
              <a:t>مشاريع مستقبلية</a:t>
            </a:r>
            <a:endParaRPr sz="16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48" name="Google Shape;654;p43"/>
          <p:cNvSpPr txBox="1">
            <a:spLocks noGrp="1"/>
          </p:cNvSpPr>
          <p:nvPr>
            <p:ph type="subTitle" idx="4"/>
          </p:nvPr>
        </p:nvSpPr>
        <p:spPr>
          <a:xfrm>
            <a:off x="1115616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SemiBold" pitchFamily="2" charset="-78"/>
                <a:cs typeface="Cairo SemiBold" pitchFamily="2" charset="-78"/>
              </a:rPr>
              <a:t>الحالة الحالية والتحسينات المخطط إدخالها للمنظومات.</a:t>
            </a:r>
            <a:endParaRPr sz="11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49" name="Google Shape;657;p43"/>
          <p:cNvSpPr txBox="1">
            <a:spLocks noGrp="1"/>
          </p:cNvSpPr>
          <p:nvPr>
            <p:ph type="subTitle" idx="13"/>
          </p:nvPr>
        </p:nvSpPr>
        <p:spPr>
          <a:xfrm>
            <a:off x="1115616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SemiBold" pitchFamily="2" charset="-78"/>
                <a:cs typeface="Cairo SemiBold" pitchFamily="2" charset="-78"/>
              </a:rPr>
              <a:t>أبطال ساهموا من خلف كواليس الإنشاء والتصميم.</a:t>
            </a:r>
            <a:endParaRPr sz="11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50" name="Google Shape;658;p43"/>
          <p:cNvSpPr txBox="1">
            <a:spLocks noGrp="1"/>
          </p:cNvSpPr>
          <p:nvPr>
            <p:ph type="subTitle" idx="15"/>
          </p:nvPr>
        </p:nvSpPr>
        <p:spPr>
          <a:xfrm>
            <a:off x="1115616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100" dirty="0" smtClean="0">
                <a:latin typeface="Cairo SemiBold" pitchFamily="2" charset="-78"/>
                <a:cs typeface="Cairo SemiBold" pitchFamily="2" charset="-78"/>
              </a:rPr>
              <a:t>مقترحات وأفكار متميزة يمكن تطبيقها في المستقبل.</a:t>
            </a:r>
            <a:endParaRPr sz="1100" dirty="0">
              <a:latin typeface="Cairo SemiBold" pitchFamily="2" charset="-78"/>
              <a:cs typeface="Cairo SemiBold" pitchFamily="2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5"/>
          <p:cNvSpPr/>
          <p:nvPr/>
        </p:nvSpPr>
        <p:spPr>
          <a:xfrm>
            <a:off x="7678745" y="2157024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5"/>
          <p:cNvSpPr/>
          <p:nvPr/>
        </p:nvSpPr>
        <p:spPr>
          <a:xfrm flipH="1">
            <a:off x="546633" y="1601999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5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5"/>
          <p:cNvSpPr/>
          <p:nvPr/>
        </p:nvSpPr>
        <p:spPr>
          <a:xfrm>
            <a:off x="962675" y="1358025"/>
            <a:ext cx="7236600" cy="2329800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5"/>
          <p:cNvSpPr txBox="1">
            <a:spLocks noGrp="1"/>
          </p:cNvSpPr>
          <p:nvPr>
            <p:ph type="subTitle" idx="1"/>
          </p:nvPr>
        </p:nvSpPr>
        <p:spPr>
          <a:xfrm>
            <a:off x="1833445" y="1885438"/>
            <a:ext cx="55020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Cairo SemiBold" pitchFamily="2" charset="-78"/>
                <a:cs typeface="Cairo SemiBold" pitchFamily="2" charset="-78"/>
              </a:rPr>
              <a:t>“</a:t>
            </a:r>
            <a:r>
              <a:rPr lang="ar-EG" sz="2800" dirty="0" smtClean="0">
                <a:latin typeface="Cairo SemiBold" pitchFamily="2" charset="-78"/>
                <a:cs typeface="Cairo SemiBold" pitchFamily="2" charset="-78"/>
              </a:rPr>
              <a:t>أن تحقق هدفاً صغيراً كل يوم يعلو بك على سلم النجاح، خيرٌ لك من الوقوف في مكانك وانتظار المجهول</a:t>
            </a:r>
            <a:r>
              <a:rPr lang="en-US" sz="2800" dirty="0" smtClean="0">
                <a:latin typeface="Cairo SemiBold" pitchFamily="2" charset="-78"/>
                <a:cs typeface="Cairo SemiBold" pitchFamily="2" charset="-78"/>
              </a:rPr>
              <a:t>”</a:t>
            </a:r>
            <a:endParaRPr sz="280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695" name="Google Shape;695;p45"/>
          <p:cNvSpPr/>
          <p:nvPr/>
        </p:nvSpPr>
        <p:spPr>
          <a:xfrm>
            <a:off x="611560" y="3348364"/>
            <a:ext cx="3309000" cy="436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5"/>
          <p:cNvSpPr txBox="1">
            <a:spLocks noGrp="1"/>
          </p:cNvSpPr>
          <p:nvPr>
            <p:ph type="title"/>
          </p:nvPr>
        </p:nvSpPr>
        <p:spPr>
          <a:xfrm>
            <a:off x="775267" y="3445970"/>
            <a:ext cx="2994600" cy="2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ar-EG" sz="1400" b="0" dirty="0" smtClean="0">
                <a:latin typeface="Cairo SemiBold" pitchFamily="2" charset="-78"/>
                <a:cs typeface="Cairo SemiBold" pitchFamily="2" charset="-78"/>
              </a:rPr>
              <a:t>- د. إبراهيم الفقي –</a:t>
            </a:r>
            <a:r>
              <a:rPr lang="ar-EG" sz="1400" b="0" dirty="0">
                <a:latin typeface="Cairo SemiBold" pitchFamily="2" charset="-78"/>
                <a:cs typeface="Cairo SemiBold" pitchFamily="2" charset="-78"/>
              </a:rPr>
              <a:t>رحمه </a:t>
            </a:r>
            <a:r>
              <a:rPr lang="ar-EG" sz="1400" b="0" dirty="0" smtClean="0">
                <a:latin typeface="Cairo SemiBold" pitchFamily="2" charset="-78"/>
                <a:cs typeface="Cairo SemiBold" pitchFamily="2" charset="-78"/>
              </a:rPr>
              <a:t>الله–</a:t>
            </a:r>
            <a:endParaRPr sz="1400" b="0" dirty="0">
              <a:latin typeface="Cairo SemiBold" pitchFamily="2" charset="-78"/>
              <a:cs typeface="Cairo SemiBold" pitchFamily="2" charset="-78"/>
            </a:endParaRPr>
          </a:p>
        </p:txBody>
      </p:sp>
      <p:grpSp>
        <p:nvGrpSpPr>
          <p:cNvPr id="697" name="Google Shape;697;p45"/>
          <p:cNvGrpSpPr/>
          <p:nvPr/>
        </p:nvGrpSpPr>
        <p:grpSpPr>
          <a:xfrm>
            <a:off x="7397064" y="3354617"/>
            <a:ext cx="627083" cy="436814"/>
            <a:chOff x="5779976" y="1418876"/>
            <a:chExt cx="421200" cy="293400"/>
          </a:xfrm>
        </p:grpSpPr>
        <p:sp>
          <p:nvSpPr>
            <p:cNvPr id="698" name="Google Shape;698;p45"/>
            <p:cNvSpPr/>
            <p:nvPr/>
          </p:nvSpPr>
          <p:spPr>
            <a:xfrm>
              <a:off x="5779976" y="1418876"/>
              <a:ext cx="421200" cy="293400"/>
            </a:xfrm>
            <a:prstGeom prst="wedgeRoundRectCallout">
              <a:avLst>
                <a:gd name="adj1" fmla="val 17756"/>
                <a:gd name="adj2" fmla="val 68584"/>
                <a:gd name="adj3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5908478" y="1501513"/>
              <a:ext cx="157557" cy="139114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0" name="Google Shape;700;p45"/>
          <p:cNvGrpSpPr/>
          <p:nvPr/>
        </p:nvGrpSpPr>
        <p:grpSpPr>
          <a:xfrm>
            <a:off x="7531488" y="1224238"/>
            <a:ext cx="891300" cy="486300"/>
            <a:chOff x="6930163" y="1358338"/>
            <a:chExt cx="891300" cy="486300"/>
          </a:xfrm>
        </p:grpSpPr>
        <p:sp>
          <p:nvSpPr>
            <p:cNvPr id="701" name="Google Shape;701;p45"/>
            <p:cNvSpPr/>
            <p:nvPr/>
          </p:nvSpPr>
          <p:spPr>
            <a:xfrm>
              <a:off x="6930163" y="1358338"/>
              <a:ext cx="891300" cy="486300"/>
            </a:xfrm>
            <a:prstGeom prst="wedgeRoundRectCallout">
              <a:avLst>
                <a:gd name="adj1" fmla="val -20923"/>
                <a:gd name="adj2" fmla="val 78986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45"/>
            <p:cNvGrpSpPr/>
            <p:nvPr/>
          </p:nvGrpSpPr>
          <p:grpSpPr>
            <a:xfrm>
              <a:off x="7109579" y="1554476"/>
              <a:ext cx="532464" cy="94014"/>
              <a:chOff x="4703325" y="2297975"/>
              <a:chExt cx="242525" cy="42825"/>
            </a:xfrm>
          </p:grpSpPr>
          <p:sp>
            <p:nvSpPr>
              <p:cNvPr id="703" name="Google Shape;703;p45"/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5"/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5"/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6" name="Google Shape;706;p45"/>
          <p:cNvSpPr/>
          <p:nvPr/>
        </p:nvSpPr>
        <p:spPr>
          <a:xfrm>
            <a:off x="789852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5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5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5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" name="Google Shape;710;p45"/>
          <p:cNvGrpSpPr/>
          <p:nvPr/>
        </p:nvGrpSpPr>
        <p:grpSpPr>
          <a:xfrm>
            <a:off x="1131900" y="1506184"/>
            <a:ext cx="2008800" cy="146100"/>
            <a:chOff x="847125" y="3296850"/>
            <a:chExt cx="2008800" cy="146100"/>
          </a:xfrm>
        </p:grpSpPr>
        <p:sp>
          <p:nvSpPr>
            <p:cNvPr id="711" name="Google Shape;711;p45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2" name="Google Shape;712;p45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713" name="Google Shape;713;p45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5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97"/>
          <p:cNvSpPr/>
          <p:nvPr/>
        </p:nvSpPr>
        <p:spPr>
          <a:xfrm rot="945579">
            <a:off x="4116432" y="1835799"/>
            <a:ext cx="682129" cy="1292326"/>
          </a:xfrm>
          <a:custGeom>
            <a:avLst/>
            <a:gdLst/>
            <a:ahLst/>
            <a:cxnLst/>
            <a:rect l="l" t="t" r="r" b="b"/>
            <a:pathLst>
              <a:path w="38055" h="72097" extrusionOk="0">
                <a:moveTo>
                  <a:pt x="19018" y="1"/>
                </a:moveTo>
                <a:cubicBezTo>
                  <a:pt x="9466" y="1"/>
                  <a:pt x="11499" y="10605"/>
                  <a:pt x="12568" y="20176"/>
                </a:cubicBezTo>
                <a:cubicBezTo>
                  <a:pt x="13620" y="29765"/>
                  <a:pt x="10833" y="34550"/>
                  <a:pt x="7765" y="42508"/>
                </a:cubicBezTo>
                <a:cubicBezTo>
                  <a:pt x="4715" y="50466"/>
                  <a:pt x="0" y="72097"/>
                  <a:pt x="19018" y="72097"/>
                </a:cubicBezTo>
                <a:cubicBezTo>
                  <a:pt x="38055" y="72097"/>
                  <a:pt x="33340" y="50466"/>
                  <a:pt x="30290" y="42508"/>
                </a:cubicBezTo>
                <a:cubicBezTo>
                  <a:pt x="27222" y="34550"/>
                  <a:pt x="24436" y="29765"/>
                  <a:pt x="25487" y="20176"/>
                </a:cubicBezTo>
                <a:cubicBezTo>
                  <a:pt x="26556" y="10605"/>
                  <a:pt x="28589" y="1"/>
                  <a:pt x="190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31000"/>
              </a:schemeClr>
            </a:outerShdw>
            <a:reflection stA="5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97"/>
          <p:cNvSpPr/>
          <p:nvPr/>
        </p:nvSpPr>
        <p:spPr>
          <a:xfrm flipH="1">
            <a:off x="511994" y="2006916"/>
            <a:ext cx="542156" cy="1716985"/>
          </a:xfrm>
          <a:custGeom>
            <a:avLst/>
            <a:gdLst/>
            <a:ahLst/>
            <a:cxnLst/>
            <a:rect l="l" t="t" r="r" b="b"/>
            <a:pathLst>
              <a:path w="28348" h="89777" extrusionOk="0">
                <a:moveTo>
                  <a:pt x="22990" y="0"/>
                </a:moveTo>
                <a:cubicBezTo>
                  <a:pt x="20759" y="0"/>
                  <a:pt x="19253" y="2249"/>
                  <a:pt x="18933" y="4480"/>
                </a:cubicBezTo>
                <a:cubicBezTo>
                  <a:pt x="18764" y="5765"/>
                  <a:pt x="18764" y="7016"/>
                  <a:pt x="18764" y="8215"/>
                </a:cubicBezTo>
                <a:cubicBezTo>
                  <a:pt x="18764" y="10616"/>
                  <a:pt x="18764" y="12881"/>
                  <a:pt x="17445" y="15281"/>
                </a:cubicBezTo>
                <a:cubicBezTo>
                  <a:pt x="16634" y="16769"/>
                  <a:pt x="15535" y="18071"/>
                  <a:pt x="14453" y="19322"/>
                </a:cubicBezTo>
                <a:cubicBezTo>
                  <a:pt x="13693" y="20235"/>
                  <a:pt x="12881" y="21181"/>
                  <a:pt x="12221" y="22178"/>
                </a:cubicBezTo>
                <a:cubicBezTo>
                  <a:pt x="9839" y="25694"/>
                  <a:pt x="9010" y="30005"/>
                  <a:pt x="9805" y="34653"/>
                </a:cubicBezTo>
                <a:cubicBezTo>
                  <a:pt x="10515" y="38795"/>
                  <a:pt x="9433" y="42090"/>
                  <a:pt x="6052" y="46030"/>
                </a:cubicBezTo>
                <a:cubicBezTo>
                  <a:pt x="3077" y="49512"/>
                  <a:pt x="1" y="53096"/>
                  <a:pt x="964" y="58167"/>
                </a:cubicBezTo>
                <a:cubicBezTo>
                  <a:pt x="1302" y="59958"/>
                  <a:pt x="2131" y="61716"/>
                  <a:pt x="2924" y="63441"/>
                </a:cubicBezTo>
                <a:cubicBezTo>
                  <a:pt x="4311" y="66364"/>
                  <a:pt x="5714" y="69391"/>
                  <a:pt x="4885" y="72772"/>
                </a:cubicBezTo>
                <a:cubicBezTo>
                  <a:pt x="4599" y="73921"/>
                  <a:pt x="4040" y="74985"/>
                  <a:pt x="3517" y="75999"/>
                </a:cubicBezTo>
                <a:cubicBezTo>
                  <a:pt x="3246" y="76524"/>
                  <a:pt x="2958" y="77065"/>
                  <a:pt x="2722" y="77606"/>
                </a:cubicBezTo>
                <a:cubicBezTo>
                  <a:pt x="1741" y="79837"/>
                  <a:pt x="1471" y="82186"/>
                  <a:pt x="1978" y="84248"/>
                </a:cubicBezTo>
                <a:cubicBezTo>
                  <a:pt x="2367" y="85905"/>
                  <a:pt x="3314" y="87426"/>
                  <a:pt x="4565" y="88441"/>
                </a:cubicBezTo>
                <a:cubicBezTo>
                  <a:pt x="5020" y="88813"/>
                  <a:pt x="5494" y="89101"/>
                  <a:pt x="6001" y="89320"/>
                </a:cubicBezTo>
                <a:cubicBezTo>
                  <a:pt x="6677" y="89624"/>
                  <a:pt x="7472" y="89777"/>
                  <a:pt x="8401" y="89777"/>
                </a:cubicBezTo>
                <a:cubicBezTo>
                  <a:pt x="10768" y="89777"/>
                  <a:pt x="13727" y="88762"/>
                  <a:pt x="15552" y="87309"/>
                </a:cubicBezTo>
                <a:cubicBezTo>
                  <a:pt x="18527" y="84976"/>
                  <a:pt x="18392" y="81866"/>
                  <a:pt x="18239" y="78569"/>
                </a:cubicBezTo>
                <a:cubicBezTo>
                  <a:pt x="18122" y="75932"/>
                  <a:pt x="18003" y="73227"/>
                  <a:pt x="19456" y="70777"/>
                </a:cubicBezTo>
                <a:cubicBezTo>
                  <a:pt x="20099" y="69661"/>
                  <a:pt x="20910" y="68647"/>
                  <a:pt x="21671" y="67649"/>
                </a:cubicBezTo>
                <a:cubicBezTo>
                  <a:pt x="22972" y="65976"/>
                  <a:pt x="24207" y="64403"/>
                  <a:pt x="24832" y="62426"/>
                </a:cubicBezTo>
                <a:cubicBezTo>
                  <a:pt x="25796" y="59418"/>
                  <a:pt x="24967" y="56172"/>
                  <a:pt x="24122" y="53670"/>
                </a:cubicBezTo>
                <a:cubicBezTo>
                  <a:pt x="23885" y="52994"/>
                  <a:pt x="23632" y="52300"/>
                  <a:pt x="23396" y="51624"/>
                </a:cubicBezTo>
                <a:cubicBezTo>
                  <a:pt x="22600" y="49444"/>
                  <a:pt x="21789" y="47195"/>
                  <a:pt x="21536" y="44846"/>
                </a:cubicBezTo>
                <a:cubicBezTo>
                  <a:pt x="21282" y="42226"/>
                  <a:pt x="21773" y="40096"/>
                  <a:pt x="23057" y="38304"/>
                </a:cubicBezTo>
                <a:cubicBezTo>
                  <a:pt x="23396" y="37831"/>
                  <a:pt x="23767" y="37391"/>
                  <a:pt x="24122" y="36952"/>
                </a:cubicBezTo>
                <a:cubicBezTo>
                  <a:pt x="24680" y="36259"/>
                  <a:pt x="25271" y="35532"/>
                  <a:pt x="25728" y="34754"/>
                </a:cubicBezTo>
                <a:cubicBezTo>
                  <a:pt x="27638" y="31441"/>
                  <a:pt x="26826" y="28078"/>
                  <a:pt x="25947" y="24511"/>
                </a:cubicBezTo>
                <a:cubicBezTo>
                  <a:pt x="25187" y="21434"/>
                  <a:pt x="24410" y="18274"/>
                  <a:pt x="25508" y="15130"/>
                </a:cubicBezTo>
                <a:cubicBezTo>
                  <a:pt x="25812" y="14267"/>
                  <a:pt x="26218" y="13439"/>
                  <a:pt x="26623" y="12644"/>
                </a:cubicBezTo>
                <a:cubicBezTo>
                  <a:pt x="26860" y="12155"/>
                  <a:pt x="27097" y="11647"/>
                  <a:pt x="27317" y="11157"/>
                </a:cubicBezTo>
                <a:cubicBezTo>
                  <a:pt x="28162" y="9213"/>
                  <a:pt x="28348" y="6745"/>
                  <a:pt x="27790" y="4530"/>
                </a:cubicBezTo>
                <a:cubicBezTo>
                  <a:pt x="27317" y="2637"/>
                  <a:pt x="26150" y="1082"/>
                  <a:pt x="24663" y="390"/>
                </a:cubicBezTo>
                <a:cubicBezTo>
                  <a:pt x="24105" y="135"/>
                  <a:pt x="23531" y="0"/>
                  <a:pt x="229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4" name="Google Shape;2334;p97"/>
          <p:cNvGrpSpPr/>
          <p:nvPr/>
        </p:nvGrpSpPr>
        <p:grpSpPr>
          <a:xfrm>
            <a:off x="755576" y="1557019"/>
            <a:ext cx="3554962" cy="2516535"/>
            <a:chOff x="925388" y="1643824"/>
            <a:chExt cx="2788750" cy="2516535"/>
          </a:xfrm>
        </p:grpSpPr>
        <p:sp>
          <p:nvSpPr>
            <p:cNvPr id="2335" name="Google Shape;2335;p97"/>
            <p:cNvSpPr/>
            <p:nvPr/>
          </p:nvSpPr>
          <p:spPr>
            <a:xfrm>
              <a:off x="925388" y="1643824"/>
              <a:ext cx="2788750" cy="2516535"/>
            </a:xfrm>
            <a:custGeom>
              <a:avLst/>
              <a:gdLst/>
              <a:ahLst/>
              <a:cxnLst/>
              <a:rect l="l" t="t" r="r" b="b"/>
              <a:pathLst>
                <a:path w="232154" h="209493" extrusionOk="0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97"/>
            <p:cNvSpPr/>
            <p:nvPr/>
          </p:nvSpPr>
          <p:spPr>
            <a:xfrm>
              <a:off x="1039047" y="1775405"/>
              <a:ext cx="2518200" cy="1881900"/>
            </a:xfrm>
            <a:prstGeom prst="roundRect">
              <a:avLst>
                <a:gd name="adj" fmla="val 298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7" name="Google Shape;2337;p97"/>
          <p:cNvSpPr txBox="1">
            <a:spLocks noGrp="1"/>
          </p:cNvSpPr>
          <p:nvPr>
            <p:ph type="title"/>
          </p:nvPr>
        </p:nvSpPr>
        <p:spPr>
          <a:xfrm>
            <a:off x="5194800" y="1559725"/>
            <a:ext cx="32280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b="0" dirty="0" smtClean="0">
                <a:latin typeface="Cairo SemiBold" pitchFamily="2" charset="-78"/>
                <a:cs typeface="Cairo SemiBold" pitchFamily="2" charset="-78"/>
              </a:rPr>
              <a:t>تعريف</a:t>
            </a:r>
            <a:endParaRPr b="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2338" name="Google Shape;2338;p97"/>
          <p:cNvSpPr txBox="1">
            <a:spLocks noGrp="1"/>
          </p:cNvSpPr>
          <p:nvPr>
            <p:ph type="subTitle" idx="1"/>
          </p:nvPr>
        </p:nvSpPr>
        <p:spPr>
          <a:xfrm>
            <a:off x="4788024" y="2669100"/>
            <a:ext cx="3634926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>
                <a:latin typeface="Cairo Light" pitchFamily="2" charset="-78"/>
                <a:cs typeface="Cairo Light" pitchFamily="2" charset="-78"/>
              </a:rPr>
              <a:t>تقدم من خلال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شبكة نظم المعلومات 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المحلية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داخل المستشفى 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مجموعة من </a:t>
            </a:r>
            <a:r>
              <a:rPr lang="ar-EG" b="1" dirty="0" smtClean="0">
                <a:latin typeface="Cairo Medium" pitchFamily="2" charset="-78"/>
                <a:cs typeface="Cairo Medium" pitchFamily="2" charset="-78"/>
              </a:rPr>
              <a:t>الحلول التقنية 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تشمل عمليات </a:t>
            </a:r>
            <a:r>
              <a:rPr lang="ar-EG" b="1" dirty="0" smtClean="0">
                <a:latin typeface="Cairo Medium" pitchFamily="2" charset="-78"/>
                <a:cs typeface="Cairo Medium" pitchFamily="2" charset="-78"/>
              </a:rPr>
              <a:t>المصادقات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 </a:t>
            </a:r>
            <a:r>
              <a:rPr lang="ar-EG" b="1" dirty="0" smtClean="0">
                <a:latin typeface="Cairo Medium" pitchFamily="2" charset="-78"/>
                <a:cs typeface="Cairo Medium" pitchFamily="2" charset="-78"/>
              </a:rPr>
              <a:t>والمراقبة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 </a:t>
            </a:r>
            <a:r>
              <a:rPr lang="ar-EG" b="1" dirty="0" smtClean="0">
                <a:latin typeface="Cairo Medium" pitchFamily="2" charset="-78"/>
                <a:cs typeface="Cairo Medium" pitchFamily="2" charset="-78"/>
              </a:rPr>
              <a:t>والأرشيف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 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لتسهيل </a:t>
            </a:r>
            <a:r>
              <a:rPr lang="ar-EG" b="1" dirty="0" smtClean="0">
                <a:latin typeface="Cairo Medium" pitchFamily="2" charset="-78"/>
                <a:cs typeface="Cairo Medium" pitchFamily="2" charset="-78"/>
              </a:rPr>
              <a:t>التواصل بين الأقسام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 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المختلفة بالإضافة لتوفير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وسائل </a:t>
            </a:r>
            <a:r>
              <a:rPr lang="ar-EG" b="1" dirty="0" smtClean="0">
                <a:latin typeface="Cairo Medium" pitchFamily="2" charset="-78"/>
                <a:cs typeface="Cairo Medium" pitchFamily="2" charset="-78"/>
              </a:rPr>
              <a:t>لنشر الأخبار</a:t>
            </a:r>
            <a:r>
              <a:rPr lang="ar-EG" b="1" dirty="0" smtClean="0">
                <a:latin typeface="Cairo Light" pitchFamily="2" charset="-78"/>
                <a:cs typeface="Cairo Light" pitchFamily="2" charset="-78"/>
              </a:rPr>
              <a:t> 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والمعلومات المهمة </a:t>
            </a:r>
            <a:r>
              <a:rPr lang="ar-EG" b="1" dirty="0" smtClean="0">
                <a:latin typeface="Cairo Medium" pitchFamily="2" charset="-78"/>
                <a:cs typeface="Cairo Medium" pitchFamily="2" charset="-78"/>
              </a:rPr>
              <a:t>والتواصل السريع مع القائد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 بشكل مباشر.</a:t>
            </a:r>
            <a:endParaRPr dirty="0">
              <a:latin typeface="Cairo Light" pitchFamily="2" charset="-78"/>
              <a:cs typeface="Cairo Light" pitchFamily="2" charset="-78"/>
            </a:endParaRPr>
          </a:p>
        </p:txBody>
      </p:sp>
      <p:grpSp>
        <p:nvGrpSpPr>
          <p:cNvPr id="2339" name="Google Shape;2339;p97"/>
          <p:cNvGrpSpPr/>
          <p:nvPr/>
        </p:nvGrpSpPr>
        <p:grpSpPr>
          <a:xfrm>
            <a:off x="3633449" y="891167"/>
            <a:ext cx="1074309" cy="356822"/>
            <a:chOff x="1725115" y="1291147"/>
            <a:chExt cx="519090" cy="172403"/>
          </a:xfrm>
        </p:grpSpPr>
        <p:sp>
          <p:nvSpPr>
            <p:cNvPr id="2340" name="Google Shape;2340;p97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7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7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3" name="Google Shape;2343;p97"/>
          <p:cNvGrpSpPr/>
          <p:nvPr/>
        </p:nvGrpSpPr>
        <p:grpSpPr>
          <a:xfrm rot="-1933770">
            <a:off x="3583559" y="3917672"/>
            <a:ext cx="620120" cy="233909"/>
            <a:chOff x="6872640" y="3300197"/>
            <a:chExt cx="620134" cy="233914"/>
          </a:xfrm>
        </p:grpSpPr>
        <p:sp>
          <p:nvSpPr>
            <p:cNvPr id="2344" name="Google Shape;2344;p97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7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46" name="Google Shape;2346;p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8" y="1645012"/>
            <a:ext cx="3343019" cy="1987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3"/>
          <p:cNvSpPr/>
          <p:nvPr/>
        </p:nvSpPr>
        <p:spPr>
          <a:xfrm>
            <a:off x="1049150" y="1774650"/>
            <a:ext cx="1952400" cy="2885332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53"/>
          <p:cNvSpPr/>
          <p:nvPr/>
        </p:nvSpPr>
        <p:spPr>
          <a:xfrm>
            <a:off x="3595871" y="1774650"/>
            <a:ext cx="1952400" cy="2885332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3"/>
          <p:cNvSpPr/>
          <p:nvPr/>
        </p:nvSpPr>
        <p:spPr>
          <a:xfrm>
            <a:off x="6142599" y="1774650"/>
            <a:ext cx="1952400" cy="2885332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53"/>
          <p:cNvGrpSpPr/>
          <p:nvPr/>
        </p:nvGrpSpPr>
        <p:grpSpPr>
          <a:xfrm>
            <a:off x="1115247" y="1850950"/>
            <a:ext cx="1750805" cy="94001"/>
            <a:chOff x="3569131" y="3296864"/>
            <a:chExt cx="2721600" cy="146100"/>
          </a:xfrm>
        </p:grpSpPr>
        <p:sp>
          <p:nvSpPr>
            <p:cNvPr id="885" name="Google Shape;885;p5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6" name="Google Shape;886;p5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887" name="Google Shape;887;p5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5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5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0" name="Google Shape;890;p53"/>
          <p:cNvGrpSpPr/>
          <p:nvPr/>
        </p:nvGrpSpPr>
        <p:grpSpPr>
          <a:xfrm>
            <a:off x="3696672" y="1850950"/>
            <a:ext cx="1750805" cy="94001"/>
            <a:chOff x="3569131" y="3296864"/>
            <a:chExt cx="2721600" cy="146100"/>
          </a:xfrm>
        </p:grpSpPr>
        <p:sp>
          <p:nvSpPr>
            <p:cNvPr id="891" name="Google Shape;891;p5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2" name="Google Shape;892;p5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893" name="Google Shape;893;p5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5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6" name="Google Shape;896;p53"/>
          <p:cNvGrpSpPr/>
          <p:nvPr/>
        </p:nvGrpSpPr>
        <p:grpSpPr>
          <a:xfrm>
            <a:off x="6243397" y="1850950"/>
            <a:ext cx="1750805" cy="94001"/>
            <a:chOff x="3569131" y="3296864"/>
            <a:chExt cx="2721600" cy="146100"/>
          </a:xfrm>
        </p:grpSpPr>
        <p:sp>
          <p:nvSpPr>
            <p:cNvPr id="897" name="Google Shape;897;p5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5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899" name="Google Shape;899;p5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" name="Google Shape;905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3500" b="0" dirty="0" smtClean="0">
                <a:latin typeface="Cairo SemiBold" pitchFamily="2" charset="-78"/>
                <a:cs typeface="Cairo SemiBold" pitchFamily="2" charset="-78"/>
              </a:rPr>
              <a:t>ماذا </a:t>
            </a:r>
            <a:r>
              <a:rPr lang="ar-EG" sz="3500" b="0" dirty="0">
                <a:latin typeface="Cairo SemiBold" pitchFamily="2" charset="-78"/>
                <a:cs typeface="Cairo SemiBold" pitchFamily="2" charset="-78"/>
              </a:rPr>
              <a:t>يقدم فرع نظم المعلومات</a:t>
            </a:r>
            <a:r>
              <a:rPr lang="ar-EG" sz="3500" b="0" dirty="0" smtClean="0">
                <a:latin typeface="Cairo SemiBold" pitchFamily="2" charset="-78"/>
                <a:cs typeface="Cairo SemiBold" pitchFamily="2" charset="-78"/>
              </a:rPr>
              <a:t>...</a:t>
            </a:r>
            <a:endParaRPr sz="3500" b="0" dirty="0"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911" name="Google Shape;911;p53"/>
          <p:cNvSpPr txBox="1">
            <a:spLocks noGrp="1"/>
          </p:cNvSpPr>
          <p:nvPr>
            <p:ph type="subTitle" idx="6"/>
          </p:nvPr>
        </p:nvSpPr>
        <p:spPr>
          <a:xfrm>
            <a:off x="6235790" y="2320408"/>
            <a:ext cx="1766018" cy="2267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رفع الكفاءة الفنية للأجهزة والمعدات وتطوير الشبكة المحلية داخل الوحدة وتوصيل الشبكة العسكرية داخل المكاتب والأقسام بسرعات عالية تصل حتى 8 م.ب/ث ومن المخطط رفعها إلى 16 م.ب/ث وذلك استعداداً لتشغيل نظام الأشعة </a:t>
            </a:r>
            <a:r>
              <a:rPr lang="en-US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PACS</a:t>
            </a: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 داخل المستشفى وربطه بالمنظومة العسكرية الموحدة.</a:t>
            </a: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endParaRPr lang="ar-EG" sz="900" dirty="0">
              <a:solidFill>
                <a:schemeClr val="tx1"/>
              </a:solidFill>
              <a:latin typeface="Cairo Light" pitchFamily="2" charset="-78"/>
              <a:cs typeface="+mn-cs"/>
            </a:endParaRP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تم شراء معدات إضافية من خلال مكتب المشتريات لاستضافة المنظومات الجديدة وضمان سير منظومة العمل اليومية بكفاءة.</a:t>
            </a:r>
            <a:endParaRPr sz="900" dirty="0">
              <a:solidFill>
                <a:schemeClr val="tx1"/>
              </a:solidFill>
              <a:latin typeface="Cairo Light" pitchFamily="2" charset="-78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4843" y="1173981"/>
            <a:ext cx="367240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 rtl="1"/>
            <a:r>
              <a:rPr lang="ar-EG" sz="2400" dirty="0" smtClean="0">
                <a:solidFill>
                  <a:schemeClr val="lt1"/>
                </a:solidFill>
                <a:latin typeface="Cairo Medium" pitchFamily="2" charset="-78"/>
                <a:ea typeface="Montserrat"/>
                <a:cs typeface="Cairo Medium" pitchFamily="2" charset="-78"/>
                <a:sym typeface="Montserrat"/>
              </a:rPr>
              <a:t>- الشبكة الداخلية</a:t>
            </a:r>
            <a:endParaRPr lang="en-US" sz="2400" dirty="0">
              <a:solidFill>
                <a:schemeClr val="lt1"/>
              </a:solidFill>
              <a:latin typeface="Cairo Medium" pitchFamily="2" charset="-78"/>
              <a:ea typeface="Montserrat"/>
              <a:cs typeface="Cairo Medium" pitchFamily="2" charset="-78"/>
              <a:sym typeface="Montserra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1069" y="2033573"/>
            <a:ext cx="1455461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EG" sz="1100" dirty="0" smtClean="0"/>
              <a:t>رفع كفاءة الشبكات</a:t>
            </a:r>
            <a:endParaRPr lang="en-US" sz="1100" dirty="0"/>
          </a:p>
        </p:txBody>
      </p:sp>
      <p:sp>
        <p:nvSpPr>
          <p:cNvPr id="66" name="Google Shape;911;p53"/>
          <p:cNvSpPr txBox="1">
            <a:spLocks noGrp="1"/>
          </p:cNvSpPr>
          <p:nvPr>
            <p:ph type="subTitle" idx="6"/>
          </p:nvPr>
        </p:nvSpPr>
        <p:spPr>
          <a:xfrm>
            <a:off x="3688990" y="2320408"/>
            <a:ext cx="1766018" cy="2267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/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تطوير منظومات العمل داخل الوحدة وتفعيل الإصدارات الحديثة التي تم توفيرها من قِبل إدارة نظم المعلومات –منظومة الرعاية الصحية الجديدة</a:t>
            </a: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</a:rPr>
              <a:t>–</a:t>
            </a: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 من خلال استخدام الموارد والإمكانيات المتاحة للاستفادة من الخدمات مثل طباعة الفواتير الإلكترونية بشكل مباشر، وطلب الخدمات، والحصول على إحصائيات دقيقة بشكل آلي.</a:t>
            </a:r>
          </a:p>
          <a:p>
            <a:pPr marL="0" lvl="0" indent="0" algn="justLow" rtl="1"/>
            <a:endParaRPr lang="ar-EG" sz="900" dirty="0">
              <a:solidFill>
                <a:schemeClr val="tx1"/>
              </a:solidFill>
              <a:latin typeface="Cairo Light" pitchFamily="2" charset="-78"/>
              <a:cs typeface="+mn-cs"/>
            </a:endParaRPr>
          </a:p>
          <a:p>
            <a:pPr marL="0" lvl="0" indent="0" algn="justLow" rtl="1"/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تم العمل على منظومات بالجهود الذاتية للفرع لتلبية طلبات وحاجات الوحدة لتحسين الرقابة والأرشفة.</a:t>
            </a:r>
            <a:endParaRPr sz="900" dirty="0">
              <a:solidFill>
                <a:schemeClr val="tx1"/>
              </a:solidFill>
              <a:latin typeface="Cairo Light" pitchFamily="2" charset="-78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44269" y="2037420"/>
            <a:ext cx="1455461" cy="2539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EG" sz="1050" dirty="0" smtClean="0"/>
              <a:t>تطوير منظومات العمل</a:t>
            </a:r>
            <a:endParaRPr lang="en-US" sz="1050" dirty="0"/>
          </a:p>
        </p:txBody>
      </p:sp>
      <p:sp>
        <p:nvSpPr>
          <p:cNvPr id="70" name="Google Shape;911;p53"/>
          <p:cNvSpPr txBox="1">
            <a:spLocks noGrp="1"/>
          </p:cNvSpPr>
          <p:nvPr>
            <p:ph type="subTitle" idx="6"/>
          </p:nvPr>
        </p:nvSpPr>
        <p:spPr>
          <a:xfrm>
            <a:off x="1142340" y="2320408"/>
            <a:ext cx="1766018" cy="2267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رفع كفاءة الأفراد الفنية والإدارية في التعامل مع منظومات الحاسب الآلي المختلفة والبرامج المكتبية </a:t>
            </a:r>
            <a:r>
              <a:rPr lang="en-US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Microsoft Office</a:t>
            </a: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 وذلك من خلال تنظيم دورات تدريبية متنوعة داخل الفرع تنفيذاً لتوجيهات الإدارة بتحسين مستوى الأفراد في التعامل مع الحاسب الآلي.</a:t>
            </a: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endParaRPr lang="ar-EG" sz="900" dirty="0" smtClean="0">
              <a:solidFill>
                <a:schemeClr val="tx1"/>
              </a:solidFill>
              <a:latin typeface="Cairo Light" pitchFamily="2" charset="-78"/>
              <a:cs typeface="+mn-cs"/>
            </a:endParaRP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يتم تدريب الأفراد باستمرار مع أي تحديثات تتم على المنظومات الحالية وعند تشغيل المنظومات الجديدة بهدف ضمان العمل بأقصى كفاءة وتحقيق الأهداف المطلوبة من كل منظومة.</a:t>
            </a:r>
            <a:endParaRPr sz="900" dirty="0">
              <a:solidFill>
                <a:schemeClr val="tx1"/>
              </a:solidFill>
              <a:latin typeface="Cairo Light" pitchFamily="2" charset="-78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97619" y="2033573"/>
            <a:ext cx="1455461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EG" sz="1100" dirty="0" smtClean="0"/>
              <a:t>رفع كفاءة الأفراد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76688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76"/>
          <p:cNvSpPr/>
          <p:nvPr/>
        </p:nvSpPr>
        <p:spPr>
          <a:xfrm>
            <a:off x="3995936" y="3053175"/>
            <a:ext cx="4698000" cy="1662000"/>
          </a:xfrm>
          <a:prstGeom prst="roundRect">
            <a:avLst>
              <a:gd name="adj" fmla="val 5743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76"/>
          <p:cNvSpPr txBox="1">
            <a:spLocks noGrp="1"/>
          </p:cNvSpPr>
          <p:nvPr>
            <p:ph type="title"/>
          </p:nvPr>
        </p:nvSpPr>
        <p:spPr>
          <a:xfrm>
            <a:off x="4329386" y="3423675"/>
            <a:ext cx="40311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b="0" dirty="0" smtClean="0">
                <a:solidFill>
                  <a:schemeClr val="accent6"/>
                </a:solidFill>
                <a:latin typeface="Cairo ExtraBold" pitchFamily="2" charset="-78"/>
                <a:cs typeface="Cairo ExtraBold" pitchFamily="2" charset="-78"/>
              </a:rPr>
              <a:t>تطوير المنظومات الحالية</a:t>
            </a:r>
            <a:endParaRPr b="0" dirty="0">
              <a:solidFill>
                <a:schemeClr val="accent6"/>
              </a:solidFill>
              <a:latin typeface="Cairo ExtraBold" pitchFamily="2" charset="-78"/>
              <a:cs typeface="Cairo Extra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055198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3"/>
          <p:cNvSpPr/>
          <p:nvPr/>
        </p:nvSpPr>
        <p:spPr>
          <a:xfrm>
            <a:off x="6142599" y="1558626"/>
            <a:ext cx="1952400" cy="2885332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6" name="Google Shape;896;p53"/>
          <p:cNvGrpSpPr/>
          <p:nvPr/>
        </p:nvGrpSpPr>
        <p:grpSpPr>
          <a:xfrm>
            <a:off x="6243397" y="1634926"/>
            <a:ext cx="1750805" cy="94001"/>
            <a:chOff x="3569131" y="3296864"/>
            <a:chExt cx="2721600" cy="146100"/>
          </a:xfrm>
        </p:grpSpPr>
        <p:sp>
          <p:nvSpPr>
            <p:cNvPr id="897" name="Google Shape;897;p5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5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899" name="Google Shape;899;p5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1" name="Google Shape;911;p53"/>
          <p:cNvSpPr txBox="1">
            <a:spLocks noGrp="1"/>
          </p:cNvSpPr>
          <p:nvPr>
            <p:ph type="subTitle" idx="6"/>
          </p:nvPr>
        </p:nvSpPr>
        <p:spPr>
          <a:xfrm>
            <a:off x="6235790" y="2104384"/>
            <a:ext cx="1766018" cy="2267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/>
            <a:r>
              <a:rPr lang="ar-EG" sz="900" dirty="0">
                <a:solidFill>
                  <a:schemeClr val="tx1"/>
                </a:solidFill>
                <a:latin typeface="Cairo Light" pitchFamily="2" charset="-78"/>
                <a:cs typeface="+mn-cs"/>
              </a:rPr>
              <a:t>رفع سعة الاستهلاك الشهرية المسموح بها من خلال توفير خط إضافي بديلاً عن الخط الأساسي في حالات زيادة ضغط العمل بتصديق ومتابعة مستمرة من قائد المستشفى عميد ط / أسامة بخيت وذلك بسبب انتهاء السعة الشهرية ولضمان توفر خدمات الانترنت داخل الوحدة بشكل دائم.</a:t>
            </a:r>
          </a:p>
          <a:p>
            <a:pPr marL="0" lvl="0" indent="0" algn="justLow" rtl="1"/>
            <a:endParaRPr lang="ar-EG" sz="900" dirty="0">
              <a:solidFill>
                <a:schemeClr val="tx1"/>
              </a:solidFill>
              <a:latin typeface="Cairo Light" pitchFamily="2" charset="-78"/>
              <a:cs typeface="+mn-cs"/>
            </a:endParaRPr>
          </a:p>
          <a:p>
            <a:pPr marL="0" lvl="0" indent="0" algn="justLow" rtl="1"/>
            <a:r>
              <a:rPr lang="ar-EG" sz="900" dirty="0">
                <a:solidFill>
                  <a:schemeClr val="tx1"/>
                </a:solidFill>
                <a:latin typeface="Cairo Light" pitchFamily="2" charset="-78"/>
                <a:cs typeface="+mn-cs"/>
              </a:rPr>
              <a:t>تم المتابعة بشكل مستمر والتواصل مع الإدارة وتم التصديق والعمل بالخط البديل لتلافي انقطاع الخدمة وتوفير خدمات الاتصال بالشبكات الخارجية.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84843" y="895311"/>
            <a:ext cx="367240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 rtl="1"/>
            <a:r>
              <a:rPr lang="ar-EG" sz="2400" dirty="0" smtClean="0">
                <a:solidFill>
                  <a:schemeClr val="lt1"/>
                </a:solidFill>
                <a:latin typeface="Cairo Medium" pitchFamily="2" charset="-78"/>
                <a:ea typeface="Montserrat"/>
                <a:cs typeface="Cairo Medium" pitchFamily="2" charset="-78"/>
                <a:sym typeface="Montserrat"/>
              </a:rPr>
              <a:t>- الشبكة الخارجية</a:t>
            </a:r>
            <a:endParaRPr lang="en-US" sz="2400" dirty="0">
              <a:solidFill>
                <a:schemeClr val="lt1"/>
              </a:solidFill>
              <a:latin typeface="Cairo Medium" pitchFamily="2" charset="-78"/>
              <a:ea typeface="Montserrat"/>
              <a:cs typeface="Cairo Medium" pitchFamily="2" charset="-78"/>
              <a:sym typeface="Montserra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1069" y="1821396"/>
            <a:ext cx="1455461" cy="2539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EG" sz="1050" dirty="0"/>
              <a:t>تحسين سعة الاستهلاك</a:t>
            </a:r>
          </a:p>
        </p:txBody>
      </p:sp>
      <p:sp>
        <p:nvSpPr>
          <p:cNvPr id="42" name="Google Shape;883;p53"/>
          <p:cNvSpPr/>
          <p:nvPr/>
        </p:nvSpPr>
        <p:spPr>
          <a:xfrm>
            <a:off x="3595799" y="1558626"/>
            <a:ext cx="1952400" cy="2885332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896;p53"/>
          <p:cNvGrpSpPr/>
          <p:nvPr/>
        </p:nvGrpSpPr>
        <p:grpSpPr>
          <a:xfrm>
            <a:off x="3696597" y="1634926"/>
            <a:ext cx="1750805" cy="94001"/>
            <a:chOff x="3569131" y="3296864"/>
            <a:chExt cx="2721600" cy="146100"/>
          </a:xfrm>
        </p:grpSpPr>
        <p:sp>
          <p:nvSpPr>
            <p:cNvPr id="44" name="Google Shape;897;p5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898;p5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46" name="Google Shape;899;p5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00;p5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01;p5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" name="Google Shape;911;p53"/>
          <p:cNvSpPr txBox="1">
            <a:spLocks noGrp="1"/>
          </p:cNvSpPr>
          <p:nvPr>
            <p:ph type="subTitle" idx="6"/>
          </p:nvPr>
        </p:nvSpPr>
        <p:spPr>
          <a:xfrm>
            <a:off x="3688990" y="2104384"/>
            <a:ext cx="1766018" cy="2267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توفير مساحة حرة على مدار اليوم للأغراض التعليمية بهدف إعطاء الفرصة للأفراد بتنمية المهارات والوصول إلى مختلف مصادر التعلم الموجودة على شبكة الإنترنت الخارجية وذلك من خلال اتصال مؤمن ومراقب.</a:t>
            </a: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endParaRPr lang="ar-EG" sz="900" dirty="0">
              <a:solidFill>
                <a:schemeClr val="tx1"/>
              </a:solidFill>
              <a:latin typeface="Cairo Light" pitchFamily="2" charset="-78"/>
              <a:cs typeface="+mn-cs"/>
            </a:endParaRPr>
          </a:p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تم الاستفادة من خدمات الانترنت لكل الراغبين في الاستفادة منها وذلك من خلال البحث وطباعة المصادر والدورات التعليمية ومن أمثلة ذلك للأفراد الطامحين في الحصول على شهادات تعليمية أو البحث العلمي.</a:t>
            </a:r>
            <a:endParaRPr sz="900" dirty="0">
              <a:solidFill>
                <a:schemeClr val="tx1"/>
              </a:solidFill>
              <a:latin typeface="Cairo Light" pitchFamily="2" charset="-78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44269" y="1821396"/>
            <a:ext cx="1455461" cy="2539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EG" sz="1050" dirty="0"/>
              <a:t>توفير الانترنت للأفراد </a:t>
            </a:r>
          </a:p>
        </p:txBody>
      </p:sp>
      <p:sp>
        <p:nvSpPr>
          <p:cNvPr id="53" name="Google Shape;883;p53"/>
          <p:cNvSpPr/>
          <p:nvPr/>
        </p:nvSpPr>
        <p:spPr>
          <a:xfrm>
            <a:off x="1049522" y="1558626"/>
            <a:ext cx="1952400" cy="2885332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896;p53"/>
          <p:cNvGrpSpPr/>
          <p:nvPr/>
        </p:nvGrpSpPr>
        <p:grpSpPr>
          <a:xfrm>
            <a:off x="1150320" y="1634926"/>
            <a:ext cx="1750805" cy="94001"/>
            <a:chOff x="3569131" y="3296864"/>
            <a:chExt cx="2721600" cy="146100"/>
          </a:xfrm>
        </p:grpSpPr>
        <p:sp>
          <p:nvSpPr>
            <p:cNvPr id="55" name="Google Shape;897;p5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898;p5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57" name="Google Shape;899;p5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00;p5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01;p5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911;p53"/>
          <p:cNvSpPr txBox="1">
            <a:spLocks noGrp="1"/>
          </p:cNvSpPr>
          <p:nvPr>
            <p:ph type="subTitle" idx="6"/>
          </p:nvPr>
        </p:nvSpPr>
        <p:spPr>
          <a:xfrm>
            <a:off x="1142713" y="2104384"/>
            <a:ext cx="1766018" cy="2267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/>
            <a:r>
              <a:rPr lang="ar-EG" sz="900" dirty="0">
                <a:solidFill>
                  <a:schemeClr val="tx1"/>
                </a:solidFill>
                <a:latin typeface="Cairo Light" pitchFamily="2" charset="-78"/>
                <a:cs typeface="+mn-cs"/>
              </a:rPr>
              <a:t>رفع الكفاءة الفنية للشبكة الخارجية داخل </a:t>
            </a: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الوحدة (الانترنت) وتوفير </a:t>
            </a:r>
            <a:r>
              <a:rPr lang="ar-EG" sz="900" dirty="0">
                <a:solidFill>
                  <a:schemeClr val="tx1"/>
                </a:solidFill>
                <a:latin typeface="Cairo Light" pitchFamily="2" charset="-78"/>
                <a:cs typeface="+mn-cs"/>
              </a:rPr>
              <a:t>اتصال مستقر يعمل بكفاءة على مدار 24 ساعة مع التأكيد على تأمين الاتصال بالشبكة الخارجية باستخدام تقنيات الجدار الناري </a:t>
            </a:r>
            <a:r>
              <a:rPr lang="en-US" sz="900" dirty="0">
                <a:solidFill>
                  <a:schemeClr val="tx1"/>
                </a:solidFill>
                <a:latin typeface="Cairo Light" pitchFamily="2" charset="-78"/>
                <a:cs typeface="+mn-cs"/>
              </a:rPr>
              <a:t>Firewall </a:t>
            </a:r>
            <a:r>
              <a:rPr lang="ar-EG" sz="900" dirty="0" smtClean="0">
                <a:solidFill>
                  <a:schemeClr val="tx1"/>
                </a:solidFill>
                <a:latin typeface="Cairo Light" pitchFamily="2" charset="-78"/>
                <a:cs typeface="+mn-cs"/>
              </a:rPr>
              <a:t> لحماية </a:t>
            </a:r>
            <a:r>
              <a:rPr lang="ar-EG" sz="900" dirty="0">
                <a:solidFill>
                  <a:schemeClr val="tx1"/>
                </a:solidFill>
                <a:latin typeface="Cairo Light" pitchFamily="2" charset="-78"/>
                <a:cs typeface="+mn-cs"/>
              </a:rPr>
              <a:t>الأجهزة من أخطار الشبكات الخارجية، بالإضافة لوسائل مراقبة الاتصالات الخارجية والأجهزة المتصلة بها.</a:t>
            </a:r>
          </a:p>
          <a:p>
            <a:pPr marL="0" lvl="0" indent="0" algn="justLow" rtl="1"/>
            <a:endParaRPr lang="ar-EG" sz="900" dirty="0">
              <a:solidFill>
                <a:schemeClr val="tx1"/>
              </a:solidFill>
              <a:latin typeface="Cairo Light" pitchFamily="2" charset="-78"/>
              <a:cs typeface="+mn-cs"/>
            </a:endParaRPr>
          </a:p>
          <a:p>
            <a:pPr marL="0" lvl="0" indent="0" algn="justLow" rtl="1"/>
            <a:r>
              <a:rPr lang="ar-EG" sz="900" dirty="0">
                <a:solidFill>
                  <a:schemeClr val="tx1"/>
                </a:solidFill>
                <a:latin typeface="Cairo Light" pitchFamily="2" charset="-78"/>
                <a:cs typeface="+mn-cs"/>
              </a:rPr>
              <a:t>تم توصيل شبكة خارجية لقسم الأشعة لتسهيل سير العمل والتواصل وكذلك مكتب نفقة الدولة لاحتياج المكتب لذلك.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97992" y="1817548"/>
            <a:ext cx="1455461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EG" sz="1100" dirty="0"/>
              <a:t>رفع كفاءة الشبكات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961402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76"/>
          <p:cNvSpPr/>
          <p:nvPr/>
        </p:nvSpPr>
        <p:spPr>
          <a:xfrm>
            <a:off x="3995936" y="3053175"/>
            <a:ext cx="4698000" cy="1662000"/>
          </a:xfrm>
          <a:prstGeom prst="roundRect">
            <a:avLst>
              <a:gd name="adj" fmla="val 5743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76"/>
          <p:cNvSpPr txBox="1">
            <a:spLocks noGrp="1"/>
          </p:cNvSpPr>
          <p:nvPr>
            <p:ph type="title"/>
          </p:nvPr>
        </p:nvSpPr>
        <p:spPr>
          <a:xfrm>
            <a:off x="4329386" y="3423675"/>
            <a:ext cx="40311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b="0" dirty="0" smtClean="0">
                <a:solidFill>
                  <a:schemeClr val="accent6"/>
                </a:solidFill>
                <a:latin typeface="Cairo ExtraBold" pitchFamily="2" charset="-78"/>
                <a:cs typeface="Cairo ExtraBold" pitchFamily="2" charset="-78"/>
              </a:rPr>
              <a:t>تحكم كامل في الاتصالات الخارجية</a:t>
            </a:r>
            <a:endParaRPr b="0" dirty="0">
              <a:solidFill>
                <a:schemeClr val="accent6"/>
              </a:solidFill>
              <a:latin typeface="Cairo ExtraBold" pitchFamily="2" charset="-78"/>
              <a:cs typeface="Cairo Extra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310865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96"/>
          <p:cNvSpPr/>
          <p:nvPr/>
        </p:nvSpPr>
        <p:spPr>
          <a:xfrm flipH="1">
            <a:off x="4964013" y="2382817"/>
            <a:ext cx="542156" cy="1716985"/>
          </a:xfrm>
          <a:custGeom>
            <a:avLst/>
            <a:gdLst/>
            <a:ahLst/>
            <a:cxnLst/>
            <a:rect l="l" t="t" r="r" b="b"/>
            <a:pathLst>
              <a:path w="28348" h="89777" extrusionOk="0">
                <a:moveTo>
                  <a:pt x="22990" y="0"/>
                </a:moveTo>
                <a:cubicBezTo>
                  <a:pt x="20759" y="0"/>
                  <a:pt x="19253" y="2249"/>
                  <a:pt x="18933" y="4480"/>
                </a:cubicBezTo>
                <a:cubicBezTo>
                  <a:pt x="18764" y="5765"/>
                  <a:pt x="18764" y="7016"/>
                  <a:pt x="18764" y="8215"/>
                </a:cubicBezTo>
                <a:cubicBezTo>
                  <a:pt x="18764" y="10616"/>
                  <a:pt x="18764" y="12881"/>
                  <a:pt x="17445" y="15281"/>
                </a:cubicBezTo>
                <a:cubicBezTo>
                  <a:pt x="16634" y="16769"/>
                  <a:pt x="15535" y="18071"/>
                  <a:pt x="14453" y="19322"/>
                </a:cubicBezTo>
                <a:cubicBezTo>
                  <a:pt x="13693" y="20235"/>
                  <a:pt x="12881" y="21181"/>
                  <a:pt x="12221" y="22178"/>
                </a:cubicBezTo>
                <a:cubicBezTo>
                  <a:pt x="9839" y="25694"/>
                  <a:pt x="9010" y="30005"/>
                  <a:pt x="9805" y="34653"/>
                </a:cubicBezTo>
                <a:cubicBezTo>
                  <a:pt x="10515" y="38795"/>
                  <a:pt x="9433" y="42090"/>
                  <a:pt x="6052" y="46030"/>
                </a:cubicBezTo>
                <a:cubicBezTo>
                  <a:pt x="3077" y="49512"/>
                  <a:pt x="1" y="53096"/>
                  <a:pt x="964" y="58167"/>
                </a:cubicBezTo>
                <a:cubicBezTo>
                  <a:pt x="1302" y="59958"/>
                  <a:pt x="2131" y="61716"/>
                  <a:pt x="2924" y="63441"/>
                </a:cubicBezTo>
                <a:cubicBezTo>
                  <a:pt x="4311" y="66364"/>
                  <a:pt x="5714" y="69391"/>
                  <a:pt x="4885" y="72772"/>
                </a:cubicBezTo>
                <a:cubicBezTo>
                  <a:pt x="4599" y="73921"/>
                  <a:pt x="4040" y="74985"/>
                  <a:pt x="3517" y="75999"/>
                </a:cubicBezTo>
                <a:cubicBezTo>
                  <a:pt x="3246" y="76524"/>
                  <a:pt x="2958" y="77065"/>
                  <a:pt x="2722" y="77606"/>
                </a:cubicBezTo>
                <a:cubicBezTo>
                  <a:pt x="1741" y="79837"/>
                  <a:pt x="1471" y="82186"/>
                  <a:pt x="1978" y="84248"/>
                </a:cubicBezTo>
                <a:cubicBezTo>
                  <a:pt x="2367" y="85905"/>
                  <a:pt x="3314" y="87426"/>
                  <a:pt x="4565" y="88441"/>
                </a:cubicBezTo>
                <a:cubicBezTo>
                  <a:pt x="5020" y="88813"/>
                  <a:pt x="5494" y="89101"/>
                  <a:pt x="6001" y="89320"/>
                </a:cubicBezTo>
                <a:cubicBezTo>
                  <a:pt x="6677" y="89624"/>
                  <a:pt x="7472" y="89777"/>
                  <a:pt x="8401" y="89777"/>
                </a:cubicBezTo>
                <a:cubicBezTo>
                  <a:pt x="10768" y="89777"/>
                  <a:pt x="13727" y="88762"/>
                  <a:pt x="15552" y="87309"/>
                </a:cubicBezTo>
                <a:cubicBezTo>
                  <a:pt x="18527" y="84976"/>
                  <a:pt x="18392" y="81866"/>
                  <a:pt x="18239" y="78569"/>
                </a:cubicBezTo>
                <a:cubicBezTo>
                  <a:pt x="18122" y="75932"/>
                  <a:pt x="18003" y="73227"/>
                  <a:pt x="19456" y="70777"/>
                </a:cubicBezTo>
                <a:cubicBezTo>
                  <a:pt x="20099" y="69661"/>
                  <a:pt x="20910" y="68647"/>
                  <a:pt x="21671" y="67649"/>
                </a:cubicBezTo>
                <a:cubicBezTo>
                  <a:pt x="22972" y="65976"/>
                  <a:pt x="24207" y="64403"/>
                  <a:pt x="24832" y="62426"/>
                </a:cubicBezTo>
                <a:cubicBezTo>
                  <a:pt x="25796" y="59418"/>
                  <a:pt x="24967" y="56172"/>
                  <a:pt x="24122" y="53670"/>
                </a:cubicBezTo>
                <a:cubicBezTo>
                  <a:pt x="23885" y="52994"/>
                  <a:pt x="23632" y="52300"/>
                  <a:pt x="23396" y="51624"/>
                </a:cubicBezTo>
                <a:cubicBezTo>
                  <a:pt x="22600" y="49444"/>
                  <a:pt x="21789" y="47195"/>
                  <a:pt x="21536" y="44846"/>
                </a:cubicBezTo>
                <a:cubicBezTo>
                  <a:pt x="21282" y="42226"/>
                  <a:pt x="21773" y="40096"/>
                  <a:pt x="23057" y="38304"/>
                </a:cubicBezTo>
                <a:cubicBezTo>
                  <a:pt x="23396" y="37831"/>
                  <a:pt x="23767" y="37391"/>
                  <a:pt x="24122" y="36952"/>
                </a:cubicBezTo>
                <a:cubicBezTo>
                  <a:pt x="24680" y="36259"/>
                  <a:pt x="25271" y="35532"/>
                  <a:pt x="25728" y="34754"/>
                </a:cubicBezTo>
                <a:cubicBezTo>
                  <a:pt x="27638" y="31441"/>
                  <a:pt x="26826" y="28078"/>
                  <a:pt x="25947" y="24511"/>
                </a:cubicBezTo>
                <a:cubicBezTo>
                  <a:pt x="25187" y="21434"/>
                  <a:pt x="24410" y="18274"/>
                  <a:pt x="25508" y="15130"/>
                </a:cubicBezTo>
                <a:cubicBezTo>
                  <a:pt x="25812" y="14267"/>
                  <a:pt x="26218" y="13439"/>
                  <a:pt x="26623" y="12644"/>
                </a:cubicBezTo>
                <a:cubicBezTo>
                  <a:pt x="26860" y="12155"/>
                  <a:pt x="27097" y="11647"/>
                  <a:pt x="27317" y="11157"/>
                </a:cubicBezTo>
                <a:cubicBezTo>
                  <a:pt x="28162" y="9213"/>
                  <a:pt x="28348" y="6745"/>
                  <a:pt x="27790" y="4530"/>
                </a:cubicBezTo>
                <a:cubicBezTo>
                  <a:pt x="27317" y="2637"/>
                  <a:pt x="26150" y="1082"/>
                  <a:pt x="24663" y="390"/>
                </a:cubicBezTo>
                <a:cubicBezTo>
                  <a:pt x="24105" y="135"/>
                  <a:pt x="23531" y="0"/>
                  <a:pt x="229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96"/>
          <p:cNvSpPr/>
          <p:nvPr/>
        </p:nvSpPr>
        <p:spPr>
          <a:xfrm rot="945579">
            <a:off x="7263457" y="1251429"/>
            <a:ext cx="682129" cy="1292326"/>
          </a:xfrm>
          <a:custGeom>
            <a:avLst/>
            <a:gdLst/>
            <a:ahLst/>
            <a:cxnLst/>
            <a:rect l="l" t="t" r="r" b="b"/>
            <a:pathLst>
              <a:path w="38055" h="72097" extrusionOk="0">
                <a:moveTo>
                  <a:pt x="19018" y="1"/>
                </a:moveTo>
                <a:cubicBezTo>
                  <a:pt x="9466" y="1"/>
                  <a:pt x="11499" y="10605"/>
                  <a:pt x="12568" y="20176"/>
                </a:cubicBezTo>
                <a:cubicBezTo>
                  <a:pt x="13620" y="29765"/>
                  <a:pt x="10833" y="34550"/>
                  <a:pt x="7765" y="42508"/>
                </a:cubicBezTo>
                <a:cubicBezTo>
                  <a:pt x="4715" y="50466"/>
                  <a:pt x="0" y="72097"/>
                  <a:pt x="19018" y="72097"/>
                </a:cubicBezTo>
                <a:cubicBezTo>
                  <a:pt x="38055" y="72097"/>
                  <a:pt x="33340" y="50466"/>
                  <a:pt x="30290" y="42508"/>
                </a:cubicBezTo>
                <a:cubicBezTo>
                  <a:pt x="27222" y="34550"/>
                  <a:pt x="24436" y="29765"/>
                  <a:pt x="25487" y="20176"/>
                </a:cubicBezTo>
                <a:cubicBezTo>
                  <a:pt x="26556" y="10605"/>
                  <a:pt x="28589" y="1"/>
                  <a:pt x="1901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31000"/>
              </a:schemeClr>
            </a:outerShdw>
            <a:reflection stA="5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96"/>
          <p:cNvSpPr txBox="1">
            <a:spLocks noGrp="1"/>
          </p:cNvSpPr>
          <p:nvPr>
            <p:ph type="subTitle" idx="1"/>
          </p:nvPr>
        </p:nvSpPr>
        <p:spPr>
          <a:xfrm>
            <a:off x="720000" y="1642344"/>
            <a:ext cx="3228000" cy="1653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Low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>
                <a:latin typeface="Cairo Light" pitchFamily="2" charset="-78"/>
                <a:cs typeface="Cairo Light" pitchFamily="2" charset="-78"/>
              </a:rPr>
              <a:t>تجمع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المنظومات الجديدة 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المقدمة من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فرع نظم المعلومات 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بين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سهولة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 الاستخدام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والتناسق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 بين الواجهات المختلفة للمستخدمين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وسرعة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 الحصول على المعلومات المطلوبة بالإضافة لاستخدام وسائل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التأمين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 المناسبة </a:t>
            </a:r>
            <a:r>
              <a:rPr lang="ar-EG" dirty="0" smtClean="0">
                <a:latin typeface="Cairo Medium" pitchFamily="2" charset="-78"/>
                <a:cs typeface="Cairo Medium" pitchFamily="2" charset="-78"/>
              </a:rPr>
              <a:t>لضمان</a:t>
            </a:r>
            <a:r>
              <a:rPr lang="ar-EG" dirty="0" smtClean="0">
                <a:latin typeface="Cairo Light" pitchFamily="2" charset="-78"/>
                <a:cs typeface="Cairo Light" pitchFamily="2" charset="-78"/>
              </a:rPr>
              <a:t> استمرارية العمل بكل منظومة.</a:t>
            </a:r>
            <a:endParaRPr dirty="0">
              <a:latin typeface="Cairo Light" pitchFamily="2" charset="-78"/>
              <a:cs typeface="Cairo Light" pitchFamily="2" charset="-78"/>
            </a:endParaRPr>
          </a:p>
        </p:txBody>
      </p:sp>
      <p:grpSp>
        <p:nvGrpSpPr>
          <p:cNvPr id="2312" name="Google Shape;2312;p96"/>
          <p:cNvGrpSpPr/>
          <p:nvPr/>
        </p:nvGrpSpPr>
        <p:grpSpPr>
          <a:xfrm>
            <a:off x="5281375" y="954475"/>
            <a:ext cx="2306400" cy="3179100"/>
            <a:chOff x="5281375" y="954475"/>
            <a:chExt cx="2306400" cy="3179100"/>
          </a:xfrm>
        </p:grpSpPr>
        <p:sp>
          <p:nvSpPr>
            <p:cNvPr id="2313" name="Google Shape;2313;p96"/>
            <p:cNvSpPr/>
            <p:nvPr/>
          </p:nvSpPr>
          <p:spPr>
            <a:xfrm>
              <a:off x="5281375" y="954475"/>
              <a:ext cx="2306400" cy="3179100"/>
            </a:xfrm>
            <a:prstGeom prst="roundRect">
              <a:avLst>
                <a:gd name="adj" fmla="val 597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6"/>
            <p:cNvSpPr/>
            <p:nvPr/>
          </p:nvSpPr>
          <p:spPr>
            <a:xfrm>
              <a:off x="5319402" y="1027779"/>
              <a:ext cx="2220744" cy="327716"/>
            </a:xfrm>
            <a:custGeom>
              <a:avLst/>
              <a:gdLst/>
              <a:ahLst/>
              <a:cxnLst/>
              <a:rect l="l" t="t" r="r" b="b"/>
              <a:pathLst>
                <a:path w="99074" h="14622" extrusionOk="0">
                  <a:moveTo>
                    <a:pt x="10070" y="1"/>
                  </a:moveTo>
                  <a:cubicBezTo>
                    <a:pt x="4506" y="1"/>
                    <a:pt x="1" y="4505"/>
                    <a:pt x="1" y="10070"/>
                  </a:cubicBezTo>
                  <a:lnTo>
                    <a:pt x="1" y="14622"/>
                  </a:lnTo>
                  <a:lnTo>
                    <a:pt x="99074" y="14622"/>
                  </a:lnTo>
                  <a:lnTo>
                    <a:pt x="99074" y="10070"/>
                  </a:lnTo>
                  <a:cubicBezTo>
                    <a:pt x="99074" y="4505"/>
                    <a:pt x="94570" y="1"/>
                    <a:pt x="89020" y="1"/>
                  </a:cubicBezTo>
                  <a:lnTo>
                    <a:pt x="54432" y="1"/>
                  </a:lnTo>
                  <a:cubicBezTo>
                    <a:pt x="52983" y="1"/>
                    <a:pt x="51704" y="905"/>
                    <a:pt x="51237" y="2276"/>
                  </a:cubicBezTo>
                  <a:cubicBezTo>
                    <a:pt x="50987" y="2993"/>
                    <a:pt x="50302" y="3476"/>
                    <a:pt x="49537" y="3476"/>
                  </a:cubicBezTo>
                  <a:cubicBezTo>
                    <a:pt x="48774" y="3476"/>
                    <a:pt x="48103" y="2993"/>
                    <a:pt x="47854" y="2276"/>
                  </a:cubicBezTo>
                  <a:cubicBezTo>
                    <a:pt x="47371" y="905"/>
                    <a:pt x="46093" y="1"/>
                    <a:pt x="44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6"/>
            <p:cNvSpPr/>
            <p:nvPr/>
          </p:nvSpPr>
          <p:spPr>
            <a:xfrm>
              <a:off x="5319405" y="1247600"/>
              <a:ext cx="2220744" cy="2744954"/>
            </a:xfrm>
            <a:custGeom>
              <a:avLst/>
              <a:gdLst/>
              <a:ahLst/>
              <a:cxnLst/>
              <a:rect l="l" t="t" r="r" b="b"/>
              <a:pathLst>
                <a:path w="99074" h="94304" extrusionOk="0">
                  <a:moveTo>
                    <a:pt x="1" y="1"/>
                  </a:moveTo>
                  <a:lnTo>
                    <a:pt x="1" y="94304"/>
                  </a:lnTo>
                  <a:lnTo>
                    <a:pt x="99074" y="94304"/>
                  </a:lnTo>
                  <a:lnTo>
                    <a:pt x="990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6" name="Google Shape;2316;p96"/>
          <p:cNvGrpSpPr/>
          <p:nvPr/>
        </p:nvGrpSpPr>
        <p:grpSpPr>
          <a:xfrm>
            <a:off x="4042024" y="1285522"/>
            <a:ext cx="1074309" cy="356822"/>
            <a:chOff x="1725115" y="1291147"/>
            <a:chExt cx="519090" cy="172403"/>
          </a:xfrm>
        </p:grpSpPr>
        <p:sp>
          <p:nvSpPr>
            <p:cNvPr id="2317" name="Google Shape;2317;p96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6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6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0" name="Google Shape;2320;p96"/>
          <p:cNvGrpSpPr/>
          <p:nvPr/>
        </p:nvGrpSpPr>
        <p:grpSpPr>
          <a:xfrm rot="-1933770">
            <a:off x="7602384" y="3145327"/>
            <a:ext cx="620120" cy="233909"/>
            <a:chOff x="6872640" y="3300197"/>
            <a:chExt cx="620134" cy="233914"/>
          </a:xfrm>
        </p:grpSpPr>
        <p:sp>
          <p:nvSpPr>
            <p:cNvPr id="2321" name="Google Shape;2321;p96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6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3" name="Google Shape;2323;p96"/>
          <p:cNvGrpSpPr/>
          <p:nvPr/>
        </p:nvGrpSpPr>
        <p:grpSpPr>
          <a:xfrm>
            <a:off x="7785315" y="3617336"/>
            <a:ext cx="649330" cy="215676"/>
            <a:chOff x="1725115" y="1291147"/>
            <a:chExt cx="519090" cy="172403"/>
          </a:xfrm>
        </p:grpSpPr>
        <p:sp>
          <p:nvSpPr>
            <p:cNvPr id="2324" name="Google Shape;2324;p96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6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6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7" name="Google Shape;2327;p9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4" r="29214"/>
          <a:stretch/>
        </p:blipFill>
        <p:spPr>
          <a:xfrm>
            <a:off x="5351662" y="1310631"/>
            <a:ext cx="2165826" cy="262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Momayaz Academy">
      <a:majorFont>
        <a:latin typeface="Cairo"/>
        <a:ea typeface=""/>
        <a:cs typeface="Cairo"/>
      </a:majorFont>
      <a:minorFont>
        <a:latin typeface="Cairo"/>
        <a:ea typeface=""/>
        <a:cs typeface="Cair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821</Words>
  <Application>Microsoft Office PowerPoint</Application>
  <PresentationFormat>On-screen Show (16:9)</PresentationFormat>
  <Paragraphs>99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Multi-Business Company Website by Slidesgo</vt:lpstr>
      <vt:lpstr>شبكة نظم المعلومات  وخدمات الأرشيف الإلكترونية...</vt:lpstr>
      <vt:lpstr>03</vt:lpstr>
      <vt:lpstr>- د. إبراهيم الفقي –رحمه الله–</vt:lpstr>
      <vt:lpstr>تعريف</vt:lpstr>
      <vt:lpstr>ماذا يقدم فرع نظم المعلومات...</vt:lpstr>
      <vt:lpstr>تطوير المنظومات الحالية</vt:lpstr>
      <vt:lpstr>PowerPoint Presentation</vt:lpstr>
      <vt:lpstr>تحكم كامل في الاتصالات الخارجية</vt:lpstr>
      <vt:lpstr>PowerPoint Presentation</vt:lpstr>
      <vt:lpstr>منظومة المشتريات</vt:lpstr>
      <vt:lpstr>لوحة تحكم متكاملة</vt:lpstr>
      <vt:lpstr>منظومة شئون المرضى</vt:lpstr>
      <vt:lpstr>تحسينات وتحديثات</vt:lpstr>
      <vt:lpstr>فريق العمل</vt:lpstr>
      <vt:lpstr>Mars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Multi-Business Company Website</dc:title>
  <dc:creator>COURSESZX1</dc:creator>
  <cp:lastModifiedBy>TheMasterPCs</cp:lastModifiedBy>
  <cp:revision>39</cp:revision>
  <dcterms:modified xsi:type="dcterms:W3CDTF">2022-09-11T22:55:44Z</dcterms:modified>
</cp:coreProperties>
</file>